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142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36FF19-E948-EB4F-8AFE-9C8D30D3DA9A}" type="datetimeFigureOut">
              <a:rPr lang="en-US" smtClean="0"/>
              <a:t>3/22/18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0FDC97-3D42-5648-AC91-AA0767BFD2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4005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91C1FB-38A0-C343-8A5E-50D9351227E5}" type="datetimeFigureOut">
              <a:rPr lang="en-US" smtClean="0"/>
              <a:t>3/22/18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23CECF-EA54-3044-802F-0EFFD3172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500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91C1FB-38A0-C343-8A5E-50D9351227E5}" type="datetimeFigureOut">
              <a:rPr lang="en-US" smtClean="0"/>
              <a:t>3/22/18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23CECF-EA54-3044-802F-0EFFD3172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168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91C1FB-38A0-C343-8A5E-50D9351227E5}" type="datetimeFigureOut">
              <a:rPr lang="en-US" smtClean="0"/>
              <a:t>3/22/18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23CECF-EA54-3044-802F-0EFFD3172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41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2911" y="110403"/>
            <a:ext cx="8229600" cy="51366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rgbClr val="7F7F7F"/>
                </a:solidFill>
              </a:defRPr>
            </a:lvl1pPr>
          </a:lstStyle>
          <a:p>
            <a:r>
              <a:rPr lang="en-US" dirty="0" smtClean="0"/>
              <a:t>Title of proposed senior Elective-NOS option</a:t>
            </a:r>
            <a:endParaRPr lang="en-US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31371" y="720796"/>
            <a:ext cx="1444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Logistics:</a:t>
            </a:r>
            <a:endParaRPr lang="en-US" sz="2400" b="1" dirty="0"/>
          </a:p>
        </p:txBody>
      </p:sp>
      <p:sp>
        <p:nvSpPr>
          <p:cNvPr id="8" name="Content Placeholder 2"/>
          <p:cNvSpPr>
            <a:spLocks noGrp="1"/>
          </p:cNvSpPr>
          <p:nvPr>
            <p:ph idx="13" hasCustomPrompt="1"/>
          </p:nvPr>
        </p:nvSpPr>
        <p:spPr>
          <a:xfrm>
            <a:off x="1289219" y="2474401"/>
            <a:ext cx="3232148" cy="1598512"/>
          </a:xfrm>
          <a:prstGeom prst="rect">
            <a:avLst/>
          </a:prstGeom>
        </p:spPr>
        <p:txBody>
          <a:bodyPr/>
          <a:lstStyle>
            <a:lvl1pPr>
              <a:defRPr sz="140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What is the </a:t>
            </a:r>
            <a:r>
              <a:rPr lang="en-US" dirty="0" smtClean="0"/>
              <a:t>detailed daily schedule?</a:t>
            </a:r>
            <a:endParaRPr lang="en-US" dirty="0" smtClean="0"/>
          </a:p>
        </p:txBody>
      </p:sp>
      <p:sp>
        <p:nvSpPr>
          <p:cNvPr id="9" name="Content Placeholder 2"/>
          <p:cNvSpPr>
            <a:spLocks noGrp="1"/>
          </p:cNvSpPr>
          <p:nvPr>
            <p:ph idx="14" hasCustomPrompt="1"/>
          </p:nvPr>
        </p:nvSpPr>
        <p:spPr>
          <a:xfrm>
            <a:off x="1289219" y="4072913"/>
            <a:ext cx="3232148" cy="854000"/>
          </a:xfrm>
          <a:prstGeom prst="rect">
            <a:avLst/>
          </a:prstGeom>
        </p:spPr>
        <p:txBody>
          <a:bodyPr/>
          <a:lstStyle>
            <a:lvl1pPr>
              <a:defRPr sz="140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What is accountability/ deliverable?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5" hasCustomPrompt="1"/>
          </p:nvPr>
        </p:nvSpPr>
        <p:spPr>
          <a:xfrm>
            <a:off x="1289219" y="4926912"/>
            <a:ext cx="3232148" cy="10291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40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How are the days easily identified prospectively for </a:t>
            </a:r>
            <a:r>
              <a:rPr lang="en-US" dirty="0" smtClean="0"/>
              <a:t>entry into the ENOS system?</a:t>
            </a:r>
            <a:endParaRPr lang="en-US" dirty="0" smtClean="0"/>
          </a:p>
        </p:txBody>
      </p:sp>
      <p:sp>
        <p:nvSpPr>
          <p:cNvPr id="11" name="Content Placeholder 2"/>
          <p:cNvSpPr>
            <a:spLocks noGrp="1"/>
          </p:cNvSpPr>
          <p:nvPr>
            <p:ph idx="16" hasCustomPrompt="1"/>
          </p:nvPr>
        </p:nvSpPr>
        <p:spPr>
          <a:xfrm>
            <a:off x="5788352" y="1436100"/>
            <a:ext cx="3232148" cy="950711"/>
          </a:xfrm>
          <a:prstGeom prst="rect">
            <a:avLst/>
          </a:prstGeom>
        </p:spPr>
        <p:txBody>
          <a:bodyPr/>
          <a:lstStyle>
            <a:lvl1pPr>
              <a:defRPr sz="140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Why is this important important for resident development</a:t>
            </a:r>
            <a:r>
              <a:rPr lang="en-US" dirty="0" smtClean="0"/>
              <a:t>?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4670574" y="720796"/>
            <a:ext cx="11968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Benefit:</a:t>
            </a:r>
            <a:endParaRPr lang="en-US" sz="2400" b="1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 hasCustomPrompt="1"/>
          </p:nvPr>
        </p:nvSpPr>
        <p:spPr>
          <a:xfrm>
            <a:off x="5788352" y="2386811"/>
            <a:ext cx="3232148" cy="613136"/>
          </a:xfrm>
          <a:prstGeom prst="rect">
            <a:avLst/>
          </a:prstGeom>
        </p:spPr>
        <p:txBody>
          <a:bodyPr/>
          <a:lstStyle>
            <a:lvl1pPr>
              <a:defRPr sz="140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How deficient are we currently</a:t>
            </a:r>
            <a:r>
              <a:rPr lang="en-US" dirty="0" smtClean="0"/>
              <a:t>? How is the need currently being met?</a:t>
            </a:r>
            <a:endParaRPr lang="en-US" dirty="0" smtClean="0"/>
          </a:p>
        </p:txBody>
      </p:sp>
      <p:sp>
        <p:nvSpPr>
          <p:cNvPr id="14" name="Content Placeholder 2"/>
          <p:cNvSpPr>
            <a:spLocks noGrp="1"/>
          </p:cNvSpPr>
          <p:nvPr>
            <p:ph idx="18" hasCustomPrompt="1"/>
          </p:nvPr>
        </p:nvSpPr>
        <p:spPr>
          <a:xfrm>
            <a:off x="5788352" y="3875839"/>
            <a:ext cx="3232148" cy="1970776"/>
          </a:xfrm>
          <a:prstGeom prst="rect">
            <a:avLst/>
          </a:prstGeom>
        </p:spPr>
        <p:txBody>
          <a:bodyPr/>
          <a:lstStyle>
            <a:lvl1pPr>
              <a:defRPr sz="140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Any other </a:t>
            </a:r>
            <a:r>
              <a:rPr lang="en-US" dirty="0" smtClean="0"/>
              <a:t>considerations/downsides</a:t>
            </a:r>
            <a:r>
              <a:rPr lang="en-US" dirty="0" smtClean="0"/>
              <a:t>/costs/comments?</a:t>
            </a:r>
          </a:p>
        </p:txBody>
      </p:sp>
      <p:sp>
        <p:nvSpPr>
          <p:cNvPr id="16" name="TextBox 15"/>
          <p:cNvSpPr txBox="1"/>
          <p:nvPr userDrawn="1"/>
        </p:nvSpPr>
        <p:spPr>
          <a:xfrm>
            <a:off x="4672265" y="3315633"/>
            <a:ext cx="865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Misc</a:t>
            </a:r>
            <a:r>
              <a:rPr lang="en-US" sz="2400" b="1" dirty="0" smtClean="0"/>
              <a:t>:</a:t>
            </a:r>
            <a:endParaRPr lang="en-US" sz="2400" b="1" dirty="0"/>
          </a:p>
        </p:txBody>
      </p:sp>
      <p:sp>
        <p:nvSpPr>
          <p:cNvPr id="21" name="Content Placeholder 2"/>
          <p:cNvSpPr>
            <a:spLocks noGrp="1"/>
          </p:cNvSpPr>
          <p:nvPr>
            <p:ph idx="21" hasCustomPrompt="1"/>
          </p:nvPr>
        </p:nvSpPr>
        <p:spPr>
          <a:xfrm>
            <a:off x="1289219" y="1425152"/>
            <a:ext cx="3232148" cy="523719"/>
          </a:xfrm>
          <a:prstGeom prst="rect">
            <a:avLst/>
          </a:prstGeom>
        </p:spPr>
        <p:txBody>
          <a:bodyPr/>
          <a:lstStyle>
            <a:lvl1pPr>
              <a:defRPr sz="140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Who is the go to person (will provide </a:t>
            </a:r>
            <a:r>
              <a:rPr lang="en-US" dirty="0" err="1" smtClean="0"/>
              <a:t>eval</a:t>
            </a:r>
            <a:r>
              <a:rPr lang="en-US" dirty="0" smtClean="0"/>
              <a:t>)?</a:t>
            </a:r>
          </a:p>
        </p:txBody>
      </p:sp>
      <p:sp>
        <p:nvSpPr>
          <p:cNvPr id="22" name="Content Placeholder 2"/>
          <p:cNvSpPr>
            <a:spLocks noGrp="1"/>
          </p:cNvSpPr>
          <p:nvPr>
            <p:ph idx="22" hasCustomPrompt="1"/>
          </p:nvPr>
        </p:nvSpPr>
        <p:spPr>
          <a:xfrm>
            <a:off x="1289219" y="1948871"/>
            <a:ext cx="3232148" cy="523719"/>
          </a:xfrm>
          <a:prstGeom prst="rect">
            <a:avLst/>
          </a:prstGeom>
        </p:spPr>
        <p:txBody>
          <a:bodyPr/>
          <a:lstStyle>
            <a:lvl1pPr>
              <a:defRPr sz="140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What are the pre</a:t>
            </a:r>
            <a:r>
              <a:rPr lang="en-US" dirty="0" smtClean="0"/>
              <a:t>-</a:t>
            </a:r>
            <a:r>
              <a:rPr lang="en-US" dirty="0" err="1" smtClean="0"/>
              <a:t>reqs</a:t>
            </a:r>
            <a:r>
              <a:rPr lang="en-US" dirty="0" smtClean="0"/>
              <a:t> (e.g., pre-reading / prep)?</a:t>
            </a:r>
            <a:endParaRPr lang="en-US" dirty="0" smtClean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131371" y="6350168"/>
            <a:ext cx="9864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Prepared</a:t>
            </a:r>
            <a:r>
              <a:rPr lang="en-US" sz="1200" baseline="0" dirty="0" smtClean="0"/>
              <a:t> by:</a:t>
            </a:r>
            <a:endParaRPr lang="en-US" sz="1200"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164382" y="1425151"/>
            <a:ext cx="9751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Supervisor:</a:t>
            </a:r>
            <a:endParaRPr lang="en-US" sz="1200" b="1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152295" y="1928793"/>
            <a:ext cx="1147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Pre-</a:t>
            </a:r>
            <a:r>
              <a:rPr lang="en-US" sz="1200" b="1" dirty="0" err="1" smtClean="0"/>
              <a:t>req</a:t>
            </a:r>
            <a:r>
              <a:rPr lang="en-US" sz="1200" b="1" dirty="0" smtClean="0"/>
              <a:t>/prep:</a:t>
            </a:r>
            <a:endParaRPr lang="en-US" sz="1200" b="1" dirty="0"/>
          </a:p>
        </p:txBody>
      </p:sp>
      <p:sp>
        <p:nvSpPr>
          <p:cNvPr id="19" name="TextBox 18"/>
          <p:cNvSpPr txBox="1"/>
          <p:nvPr userDrawn="1"/>
        </p:nvSpPr>
        <p:spPr>
          <a:xfrm>
            <a:off x="146013" y="2456337"/>
            <a:ext cx="12365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Daily schedule:</a:t>
            </a:r>
            <a:endParaRPr lang="en-US" sz="1200" b="1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160650" y="4072913"/>
            <a:ext cx="1028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Deliverable:</a:t>
            </a:r>
            <a:endParaRPr lang="en-US" sz="1200" b="1" dirty="0"/>
          </a:p>
        </p:txBody>
      </p:sp>
      <p:sp>
        <p:nvSpPr>
          <p:cNvPr id="24" name="TextBox 23"/>
          <p:cNvSpPr txBox="1"/>
          <p:nvPr userDrawn="1"/>
        </p:nvSpPr>
        <p:spPr>
          <a:xfrm>
            <a:off x="146014" y="4926912"/>
            <a:ext cx="1236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How</a:t>
            </a:r>
            <a:r>
              <a:rPr lang="en-US" sz="1200" b="1" baseline="0" dirty="0" smtClean="0"/>
              <a:t> to identify available days:</a:t>
            </a:r>
            <a:endParaRPr lang="en-US" sz="1200" b="1" dirty="0"/>
          </a:p>
        </p:txBody>
      </p:sp>
      <p:sp>
        <p:nvSpPr>
          <p:cNvPr id="26" name="TextBox 25"/>
          <p:cNvSpPr txBox="1"/>
          <p:nvPr userDrawn="1"/>
        </p:nvSpPr>
        <p:spPr>
          <a:xfrm>
            <a:off x="4668883" y="1425151"/>
            <a:ext cx="9751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Yield:</a:t>
            </a:r>
            <a:endParaRPr lang="en-US" sz="1200" b="1" dirty="0"/>
          </a:p>
        </p:txBody>
      </p:sp>
      <p:sp>
        <p:nvSpPr>
          <p:cNvPr id="27" name="TextBox 26"/>
          <p:cNvSpPr txBox="1"/>
          <p:nvPr userDrawn="1"/>
        </p:nvSpPr>
        <p:spPr>
          <a:xfrm>
            <a:off x="4656796" y="2386811"/>
            <a:ext cx="11471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Current state:</a:t>
            </a:r>
            <a:endParaRPr lang="en-US" sz="1200" b="1" dirty="0"/>
          </a:p>
        </p:txBody>
      </p:sp>
      <p:sp>
        <p:nvSpPr>
          <p:cNvPr id="28" name="TextBox 27"/>
          <p:cNvSpPr txBox="1"/>
          <p:nvPr userDrawn="1"/>
        </p:nvSpPr>
        <p:spPr>
          <a:xfrm>
            <a:off x="4656796" y="3875839"/>
            <a:ext cx="12105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Other considerations:</a:t>
            </a:r>
            <a:endParaRPr lang="en-US" sz="1200" b="1" dirty="0"/>
          </a:p>
        </p:txBody>
      </p:sp>
      <p:sp>
        <p:nvSpPr>
          <p:cNvPr id="29" name="Content Placeholder 2"/>
          <p:cNvSpPr>
            <a:spLocks noGrp="1"/>
          </p:cNvSpPr>
          <p:nvPr>
            <p:ph idx="24" hasCustomPrompt="1"/>
          </p:nvPr>
        </p:nvSpPr>
        <p:spPr>
          <a:xfrm>
            <a:off x="1188897" y="6350169"/>
            <a:ext cx="2532706" cy="32799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40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Your name and the date</a:t>
            </a:r>
            <a:endParaRPr lang="en-US" dirty="0" smtClean="0"/>
          </a:p>
        </p:txBody>
      </p:sp>
      <p:sp>
        <p:nvSpPr>
          <p:cNvPr id="30" name="TextBox 29"/>
          <p:cNvSpPr txBox="1"/>
          <p:nvPr userDrawn="1"/>
        </p:nvSpPr>
        <p:spPr>
          <a:xfrm>
            <a:off x="4181990" y="6350168"/>
            <a:ext cx="5223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Date:</a:t>
            </a:r>
            <a:endParaRPr lang="en-US" sz="1200" dirty="0"/>
          </a:p>
        </p:txBody>
      </p:sp>
      <p:sp>
        <p:nvSpPr>
          <p:cNvPr id="31" name="Content Placeholder 2"/>
          <p:cNvSpPr>
            <a:spLocks noGrp="1"/>
          </p:cNvSpPr>
          <p:nvPr>
            <p:ph idx="25" hasCustomPrompt="1"/>
          </p:nvPr>
        </p:nvSpPr>
        <p:spPr>
          <a:xfrm>
            <a:off x="4672265" y="6350169"/>
            <a:ext cx="2532706" cy="32799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40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Your name and the date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67727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91C1FB-38A0-C343-8A5E-50D9351227E5}" type="datetimeFigureOut">
              <a:rPr lang="en-US" smtClean="0"/>
              <a:t>3/22/18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23CECF-EA54-3044-802F-0EFFD3172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777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91C1FB-38A0-C343-8A5E-50D9351227E5}" type="datetimeFigureOut">
              <a:rPr lang="en-US" smtClean="0"/>
              <a:t>3/22/18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23CECF-EA54-3044-802F-0EFFD3172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201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91C1FB-38A0-C343-8A5E-50D9351227E5}" type="datetimeFigureOut">
              <a:rPr lang="en-US" smtClean="0"/>
              <a:t>3/22/18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23CECF-EA54-3044-802F-0EFFD3172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94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91C1FB-38A0-C343-8A5E-50D9351227E5}" type="datetimeFigureOut">
              <a:rPr lang="en-US" smtClean="0"/>
              <a:t>3/22/18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23CECF-EA54-3044-802F-0EFFD3172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521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91C1FB-38A0-C343-8A5E-50D9351227E5}" type="datetimeFigureOut">
              <a:rPr lang="en-US" smtClean="0"/>
              <a:t>3/22/18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23CECF-EA54-3044-802F-0EFFD3172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014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91C1FB-38A0-C343-8A5E-50D9351227E5}" type="datetimeFigureOut">
              <a:rPr lang="en-US" smtClean="0"/>
              <a:t>3/22/18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23CECF-EA54-3044-802F-0EFFD3172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94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391C1FB-38A0-C343-8A5E-50D9351227E5}" type="datetimeFigureOut">
              <a:rPr lang="en-US" smtClean="0"/>
              <a:t>3/22/18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323CECF-EA54-3044-802F-0EFFD3172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599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3508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2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idx="24" hasCustomPrompt="1"/>
          </p:nvPr>
        </p:nvSpPr>
        <p:spPr>
          <a:xfrm>
            <a:off x="1188897" y="6326429"/>
            <a:ext cx="2532706" cy="32799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40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85750" lvl="0" indent="-285750">
              <a:buFont typeface="Arial"/>
              <a:buChar char="•"/>
            </a:pPr>
            <a:endParaRPr lang="en-US" dirty="0" smtClean="0"/>
          </a:p>
        </p:txBody>
      </p:sp>
      <p:sp>
        <p:nvSpPr>
          <p:cNvPr id="14" name="Content Placeholder 2"/>
          <p:cNvSpPr>
            <a:spLocks noGrp="1"/>
          </p:cNvSpPr>
          <p:nvPr>
            <p:ph idx="25" hasCustomPrompt="1"/>
          </p:nvPr>
        </p:nvSpPr>
        <p:spPr>
          <a:xfrm>
            <a:off x="4672265" y="6326429"/>
            <a:ext cx="2532706" cy="327994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400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marL="285750" lvl="0" indent="-285750">
              <a:buFont typeface="Arial"/>
              <a:buChar char="•"/>
            </a:pPr>
            <a:r>
              <a:rPr lang="en-US" dirty="0" smtClean="0"/>
              <a:t>Your name and the date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44047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4226</TotalTime>
  <Words>5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Saddawi-Konefka</dc:creator>
  <cp:lastModifiedBy>Daniel Saddawi-Konefka</cp:lastModifiedBy>
  <cp:revision>8</cp:revision>
  <dcterms:created xsi:type="dcterms:W3CDTF">2017-12-01T20:50:31Z</dcterms:created>
  <dcterms:modified xsi:type="dcterms:W3CDTF">2018-03-22T13:38:20Z</dcterms:modified>
</cp:coreProperties>
</file>