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4"/>
  </p:sldMasterIdLst>
  <p:notesMasterIdLst>
    <p:notesMasterId r:id="rId6"/>
  </p:notesMasterIdLst>
  <p:handoutMasterIdLst>
    <p:handoutMasterId r:id="rId7"/>
  </p:handoutMasterIdLst>
  <p:sldIdLst>
    <p:sldId id="748" r:id="rId5"/>
  </p:sldIdLst>
  <p:sldSz cx="9144000" cy="6858000" type="screen4x3"/>
  <p:notesSz cx="6985000" cy="9283700"/>
  <p:custDataLst>
    <p:tags r:id="rId8"/>
  </p:custDataLst>
  <p:defaultTextStyle>
    <a:defPPr>
      <a:defRPr lang="en-US"/>
    </a:defPPr>
    <a:lvl1pPr algn="l" rtl="0" fontAlgn="base">
      <a:spcBef>
        <a:spcPct val="0"/>
      </a:spcBef>
      <a:spcAft>
        <a:spcPct val="0"/>
      </a:spcAft>
      <a:defRPr sz="2800" b="1" kern="1200">
        <a:solidFill>
          <a:schemeClr val="tx1"/>
        </a:solidFill>
        <a:latin typeface="Arial" charset="0"/>
        <a:ea typeface="+mn-ea"/>
        <a:cs typeface="+mn-cs"/>
      </a:defRPr>
    </a:lvl1pPr>
    <a:lvl2pPr marL="457200" algn="l" rtl="0" fontAlgn="base">
      <a:spcBef>
        <a:spcPct val="0"/>
      </a:spcBef>
      <a:spcAft>
        <a:spcPct val="0"/>
      </a:spcAft>
      <a:defRPr sz="2800" b="1" kern="1200">
        <a:solidFill>
          <a:schemeClr val="tx1"/>
        </a:solidFill>
        <a:latin typeface="Arial" charset="0"/>
        <a:ea typeface="+mn-ea"/>
        <a:cs typeface="+mn-cs"/>
      </a:defRPr>
    </a:lvl2pPr>
    <a:lvl3pPr marL="914400" algn="l" rtl="0" fontAlgn="base">
      <a:spcBef>
        <a:spcPct val="0"/>
      </a:spcBef>
      <a:spcAft>
        <a:spcPct val="0"/>
      </a:spcAft>
      <a:defRPr sz="2800" b="1" kern="1200">
        <a:solidFill>
          <a:schemeClr val="tx1"/>
        </a:solidFill>
        <a:latin typeface="Arial" charset="0"/>
        <a:ea typeface="+mn-ea"/>
        <a:cs typeface="+mn-cs"/>
      </a:defRPr>
    </a:lvl3pPr>
    <a:lvl4pPr marL="1371600" algn="l" rtl="0" fontAlgn="base">
      <a:spcBef>
        <a:spcPct val="0"/>
      </a:spcBef>
      <a:spcAft>
        <a:spcPct val="0"/>
      </a:spcAft>
      <a:defRPr sz="2800" b="1" kern="1200">
        <a:solidFill>
          <a:schemeClr val="tx1"/>
        </a:solidFill>
        <a:latin typeface="Arial" charset="0"/>
        <a:ea typeface="+mn-ea"/>
        <a:cs typeface="+mn-cs"/>
      </a:defRPr>
    </a:lvl4pPr>
    <a:lvl5pPr marL="1828800" algn="l" rtl="0" fontAlgn="base">
      <a:spcBef>
        <a:spcPct val="0"/>
      </a:spcBef>
      <a:spcAft>
        <a:spcPct val="0"/>
      </a:spcAft>
      <a:defRPr sz="2800" b="1" kern="1200">
        <a:solidFill>
          <a:schemeClr val="tx1"/>
        </a:solidFill>
        <a:latin typeface="Arial" charset="0"/>
        <a:ea typeface="+mn-ea"/>
        <a:cs typeface="+mn-cs"/>
      </a:defRPr>
    </a:lvl5pPr>
    <a:lvl6pPr marL="2286000" algn="l" defTabSz="914400" rtl="0" eaLnBrk="1" latinLnBrk="0" hangingPunct="1">
      <a:defRPr sz="2800" b="1" kern="1200">
        <a:solidFill>
          <a:schemeClr val="tx1"/>
        </a:solidFill>
        <a:latin typeface="Arial" charset="0"/>
        <a:ea typeface="+mn-ea"/>
        <a:cs typeface="+mn-cs"/>
      </a:defRPr>
    </a:lvl6pPr>
    <a:lvl7pPr marL="2743200" algn="l" defTabSz="914400" rtl="0" eaLnBrk="1" latinLnBrk="0" hangingPunct="1">
      <a:defRPr sz="2800" b="1" kern="1200">
        <a:solidFill>
          <a:schemeClr val="tx1"/>
        </a:solidFill>
        <a:latin typeface="Arial" charset="0"/>
        <a:ea typeface="+mn-ea"/>
        <a:cs typeface="+mn-cs"/>
      </a:defRPr>
    </a:lvl7pPr>
    <a:lvl8pPr marL="3200400" algn="l" defTabSz="914400" rtl="0" eaLnBrk="1" latinLnBrk="0" hangingPunct="1">
      <a:defRPr sz="2800" b="1" kern="1200">
        <a:solidFill>
          <a:schemeClr val="tx1"/>
        </a:solidFill>
        <a:latin typeface="Arial" charset="0"/>
        <a:ea typeface="+mn-ea"/>
        <a:cs typeface="+mn-cs"/>
      </a:defRPr>
    </a:lvl8pPr>
    <a:lvl9pPr marL="3657600" algn="l" defTabSz="914400" rtl="0" eaLnBrk="1" latinLnBrk="0" hangingPunct="1">
      <a:defRPr sz="28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021"/>
    <a:srgbClr val="990033"/>
    <a:srgbClr val="800000"/>
    <a:srgbClr val="333333"/>
    <a:srgbClr val="000099"/>
    <a:srgbClr val="C0C0C0"/>
    <a:srgbClr val="008AB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2796" autoAdjust="0"/>
    <p:restoredTop sz="91919" autoAdjust="0"/>
  </p:normalViewPr>
  <p:slideViewPr>
    <p:cSldViewPr>
      <p:cViewPr varScale="1">
        <p:scale>
          <a:sx n="103" d="100"/>
          <a:sy n="103" d="100"/>
        </p:scale>
        <p:origin x="-253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132"/>
    </p:cViewPr>
  </p:sorterViewPr>
  <p:notesViewPr>
    <p:cSldViewPr>
      <p:cViewPr varScale="1">
        <p:scale>
          <a:sx n="35" d="100"/>
          <a:sy n="35" d="100"/>
        </p:scale>
        <p:origin x="-1584" y="-90"/>
      </p:cViewPr>
      <p:guideLst>
        <p:guide orient="horz" pos="2924"/>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27363" cy="465138"/>
          </a:xfrm>
          <a:prstGeom prst="rect">
            <a:avLst/>
          </a:prstGeom>
          <a:noFill/>
          <a:ln w="9525">
            <a:noFill/>
            <a:miter lim="800000"/>
            <a:headEnd/>
            <a:tailEnd/>
          </a:ln>
        </p:spPr>
        <p:txBody>
          <a:bodyPr vert="horz" wrap="square" lIns="92951" tIns="46476" rIns="92951" bIns="46476" numCol="1" anchor="t" anchorCtr="0" compatLnSpc="1">
            <a:prstTxWarp prst="textNoShape">
              <a:avLst/>
            </a:prstTxWarp>
          </a:bodyPr>
          <a:lstStyle>
            <a:lvl1pPr defTabSz="930275">
              <a:defRPr sz="1200" b="0"/>
            </a:lvl1pPr>
          </a:lstStyle>
          <a:p>
            <a:endParaRPr lang="en-US"/>
          </a:p>
        </p:txBody>
      </p:sp>
      <p:sp>
        <p:nvSpPr>
          <p:cNvPr id="31747" name="Rectangle 3"/>
          <p:cNvSpPr>
            <a:spLocks noGrp="1" noChangeArrowheads="1"/>
          </p:cNvSpPr>
          <p:nvPr>
            <p:ph type="dt" sz="quarter" idx="1"/>
          </p:nvPr>
        </p:nvSpPr>
        <p:spPr bwMode="auto">
          <a:xfrm>
            <a:off x="3957638" y="0"/>
            <a:ext cx="3027362" cy="465138"/>
          </a:xfrm>
          <a:prstGeom prst="rect">
            <a:avLst/>
          </a:prstGeom>
          <a:noFill/>
          <a:ln w="9525">
            <a:noFill/>
            <a:miter lim="800000"/>
            <a:headEnd/>
            <a:tailEnd/>
          </a:ln>
        </p:spPr>
        <p:txBody>
          <a:bodyPr vert="horz" wrap="square" lIns="92951" tIns="46476" rIns="92951" bIns="46476" numCol="1" anchor="t" anchorCtr="0" compatLnSpc="1">
            <a:prstTxWarp prst="textNoShape">
              <a:avLst/>
            </a:prstTxWarp>
          </a:bodyPr>
          <a:lstStyle>
            <a:lvl1pPr algn="r" defTabSz="930275">
              <a:defRPr sz="1200" b="0"/>
            </a:lvl1pPr>
          </a:lstStyle>
          <a:p>
            <a:endParaRPr lang="en-US"/>
          </a:p>
        </p:txBody>
      </p:sp>
      <p:sp>
        <p:nvSpPr>
          <p:cNvPr id="31748" name="Rectangle 4"/>
          <p:cNvSpPr>
            <a:spLocks noGrp="1" noChangeArrowheads="1"/>
          </p:cNvSpPr>
          <p:nvPr>
            <p:ph type="ftr" sz="quarter" idx="2"/>
          </p:nvPr>
        </p:nvSpPr>
        <p:spPr bwMode="auto">
          <a:xfrm>
            <a:off x="0" y="8818563"/>
            <a:ext cx="3027363" cy="465137"/>
          </a:xfrm>
          <a:prstGeom prst="rect">
            <a:avLst/>
          </a:prstGeom>
          <a:noFill/>
          <a:ln w="9525">
            <a:noFill/>
            <a:miter lim="800000"/>
            <a:headEnd/>
            <a:tailEnd/>
          </a:ln>
        </p:spPr>
        <p:txBody>
          <a:bodyPr vert="horz" wrap="square" lIns="92951" tIns="46476" rIns="92951" bIns="46476" numCol="1" anchor="b" anchorCtr="0" compatLnSpc="1">
            <a:prstTxWarp prst="textNoShape">
              <a:avLst/>
            </a:prstTxWarp>
          </a:bodyPr>
          <a:lstStyle>
            <a:lvl1pPr defTabSz="930275">
              <a:defRPr sz="1200" b="0"/>
            </a:lvl1pPr>
          </a:lstStyle>
          <a:p>
            <a:endParaRPr lang="en-US"/>
          </a:p>
        </p:txBody>
      </p:sp>
      <p:sp>
        <p:nvSpPr>
          <p:cNvPr id="31749" name="Rectangle 5"/>
          <p:cNvSpPr>
            <a:spLocks noGrp="1" noChangeArrowheads="1"/>
          </p:cNvSpPr>
          <p:nvPr>
            <p:ph type="sldNum" sz="quarter" idx="3"/>
          </p:nvPr>
        </p:nvSpPr>
        <p:spPr bwMode="auto">
          <a:xfrm>
            <a:off x="3957638" y="8818563"/>
            <a:ext cx="3027362" cy="465137"/>
          </a:xfrm>
          <a:prstGeom prst="rect">
            <a:avLst/>
          </a:prstGeom>
          <a:noFill/>
          <a:ln w="9525">
            <a:noFill/>
            <a:miter lim="800000"/>
            <a:headEnd/>
            <a:tailEnd/>
          </a:ln>
        </p:spPr>
        <p:txBody>
          <a:bodyPr vert="horz" wrap="square" lIns="92951" tIns="46476" rIns="92951" bIns="46476" numCol="1" anchor="b" anchorCtr="0" compatLnSpc="1">
            <a:prstTxWarp prst="textNoShape">
              <a:avLst/>
            </a:prstTxWarp>
          </a:bodyPr>
          <a:lstStyle>
            <a:lvl1pPr algn="r" defTabSz="930275">
              <a:defRPr sz="1200" b="0"/>
            </a:lvl1pPr>
          </a:lstStyle>
          <a:p>
            <a:fld id="{2EE41E9A-ED4A-4695-82AE-3661CBA1DAF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27363" cy="465138"/>
          </a:xfrm>
          <a:prstGeom prst="rect">
            <a:avLst/>
          </a:prstGeom>
          <a:noFill/>
          <a:ln w="9525">
            <a:noFill/>
            <a:miter lim="800000"/>
            <a:headEnd/>
            <a:tailEnd/>
          </a:ln>
        </p:spPr>
        <p:txBody>
          <a:bodyPr vert="horz" wrap="square" lIns="92951" tIns="46476" rIns="92951" bIns="46476" numCol="1" anchor="t" anchorCtr="0" compatLnSpc="1">
            <a:prstTxWarp prst="textNoShape">
              <a:avLst/>
            </a:prstTxWarp>
          </a:bodyPr>
          <a:lstStyle>
            <a:lvl1pPr defTabSz="930275">
              <a:defRPr sz="1200" b="0"/>
            </a:lvl1pPr>
          </a:lstStyle>
          <a:p>
            <a:endParaRPr lang="en-US"/>
          </a:p>
        </p:txBody>
      </p:sp>
      <p:sp>
        <p:nvSpPr>
          <p:cNvPr id="3075" name="Rectangle 3"/>
          <p:cNvSpPr>
            <a:spLocks noGrp="1" noChangeArrowheads="1"/>
          </p:cNvSpPr>
          <p:nvPr>
            <p:ph type="dt" idx="1"/>
          </p:nvPr>
        </p:nvSpPr>
        <p:spPr bwMode="auto">
          <a:xfrm>
            <a:off x="3956050" y="0"/>
            <a:ext cx="3027363" cy="465138"/>
          </a:xfrm>
          <a:prstGeom prst="rect">
            <a:avLst/>
          </a:prstGeom>
          <a:noFill/>
          <a:ln w="9525">
            <a:noFill/>
            <a:miter lim="800000"/>
            <a:headEnd/>
            <a:tailEnd/>
          </a:ln>
        </p:spPr>
        <p:txBody>
          <a:bodyPr vert="horz" wrap="square" lIns="92951" tIns="46476" rIns="92951" bIns="46476" numCol="1" anchor="t" anchorCtr="0" compatLnSpc="1">
            <a:prstTxWarp prst="textNoShape">
              <a:avLst/>
            </a:prstTxWarp>
          </a:bodyPr>
          <a:lstStyle>
            <a:lvl1pPr algn="r" defTabSz="930275">
              <a:defRPr sz="1200" b="0"/>
            </a:lvl1pPr>
          </a:lstStyle>
          <a:p>
            <a:endParaRPr lang="en-US"/>
          </a:p>
        </p:txBody>
      </p:sp>
      <p:sp>
        <p:nvSpPr>
          <p:cNvPr id="96260" name="Rectangle 4"/>
          <p:cNvSpPr>
            <a:spLocks noGrp="1" noRot="1" noChangeAspect="1" noChangeArrowheads="1" noTextEdit="1"/>
          </p:cNvSpPr>
          <p:nvPr>
            <p:ph type="sldImg" idx="2"/>
          </p:nvPr>
        </p:nvSpPr>
        <p:spPr bwMode="auto">
          <a:xfrm>
            <a:off x="1171575" y="695325"/>
            <a:ext cx="4641850" cy="348138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98500" y="4410075"/>
            <a:ext cx="5588000" cy="4178300"/>
          </a:xfrm>
          <a:prstGeom prst="rect">
            <a:avLst/>
          </a:prstGeom>
          <a:noFill/>
          <a:ln w="9525">
            <a:noFill/>
            <a:miter lim="800000"/>
            <a:headEnd/>
            <a:tailEnd/>
          </a:ln>
        </p:spPr>
        <p:txBody>
          <a:bodyPr vert="horz" wrap="square" lIns="92951" tIns="46476" rIns="92951" bIns="464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16975"/>
            <a:ext cx="3027363" cy="465138"/>
          </a:xfrm>
          <a:prstGeom prst="rect">
            <a:avLst/>
          </a:prstGeom>
          <a:noFill/>
          <a:ln w="9525">
            <a:noFill/>
            <a:miter lim="800000"/>
            <a:headEnd/>
            <a:tailEnd/>
          </a:ln>
        </p:spPr>
        <p:txBody>
          <a:bodyPr vert="horz" wrap="square" lIns="92951" tIns="46476" rIns="92951" bIns="46476" numCol="1" anchor="b" anchorCtr="0" compatLnSpc="1">
            <a:prstTxWarp prst="textNoShape">
              <a:avLst/>
            </a:prstTxWarp>
          </a:bodyPr>
          <a:lstStyle>
            <a:lvl1pPr defTabSz="930275">
              <a:defRPr sz="1200" b="0"/>
            </a:lvl1pPr>
          </a:lstStyle>
          <a:p>
            <a:endParaRPr lang="en-US"/>
          </a:p>
        </p:txBody>
      </p:sp>
      <p:sp>
        <p:nvSpPr>
          <p:cNvPr id="3079" name="Rectangle 7"/>
          <p:cNvSpPr>
            <a:spLocks noGrp="1" noChangeArrowheads="1"/>
          </p:cNvSpPr>
          <p:nvPr>
            <p:ph type="sldNum" sz="quarter" idx="5"/>
          </p:nvPr>
        </p:nvSpPr>
        <p:spPr bwMode="auto">
          <a:xfrm>
            <a:off x="3956050" y="8816975"/>
            <a:ext cx="3027363" cy="465138"/>
          </a:xfrm>
          <a:prstGeom prst="rect">
            <a:avLst/>
          </a:prstGeom>
          <a:noFill/>
          <a:ln w="9525">
            <a:noFill/>
            <a:miter lim="800000"/>
            <a:headEnd/>
            <a:tailEnd/>
          </a:ln>
        </p:spPr>
        <p:txBody>
          <a:bodyPr vert="horz" wrap="square" lIns="92951" tIns="46476" rIns="92951" bIns="46476" numCol="1" anchor="b" anchorCtr="0" compatLnSpc="1">
            <a:prstTxWarp prst="textNoShape">
              <a:avLst/>
            </a:prstTxWarp>
          </a:bodyPr>
          <a:lstStyle>
            <a:lvl1pPr algn="r" defTabSz="930275">
              <a:defRPr sz="1200" b="0"/>
            </a:lvl1pPr>
          </a:lstStyle>
          <a:p>
            <a:fld id="{6E0B32F0-C623-4188-B6E6-9B34D77110A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p:spPr>
        <p:txBody>
          <a:bodyPr/>
          <a:lstStyle/>
          <a:p>
            <a:r>
              <a:rPr lang="en-US" smtClean="0"/>
              <a:t>Resistance Analysis</a:t>
            </a:r>
          </a:p>
          <a:p>
            <a:pPr lvl="1"/>
            <a:r>
              <a:rPr lang="en-US" smtClean="0"/>
              <a:t>Who are the critical stakeholders for our project? </a:t>
            </a:r>
          </a:p>
          <a:p>
            <a:pPr lvl="1"/>
            <a:r>
              <a:rPr lang="en-US" smtClean="0"/>
              <a:t>What is important to this person overall (not just in relation to this project) as this is a “motivator” and should be kept in mind as to why they might resistance the change, as well as knowing what a “win” is for them.</a:t>
            </a:r>
          </a:p>
          <a:p>
            <a:pPr lvl="1"/>
            <a:r>
              <a:rPr lang="en-US" smtClean="0"/>
              <a:t>Based on our current observations, how do we perceive their level of resistance?</a:t>
            </a:r>
          </a:p>
          <a:p>
            <a:pPr lvl="1"/>
            <a:r>
              <a:rPr lang="en-US" smtClean="0"/>
              <a:t>What is the strategy? How might we help stakeholders to overcome issues and satisfy their needs to gain their support? Is there someone else we need to work with that might be an “influencer?”</a:t>
            </a:r>
          </a:p>
          <a:p>
            <a:pPr lvl="1"/>
            <a:endParaRPr lang="en-US" smtClean="0"/>
          </a:p>
          <a:p>
            <a:pPr lvl="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Rectangle 2"/>
          <p:cNvSpPr>
            <a:spLocks noChangeArrowheads="1"/>
          </p:cNvSpPr>
          <p:nvPr/>
        </p:nvSpPr>
        <p:spPr bwMode="auto">
          <a:xfrm>
            <a:off x="0" y="2286000"/>
            <a:ext cx="9144000" cy="533400"/>
          </a:xfrm>
          <a:prstGeom prst="rect">
            <a:avLst/>
          </a:prstGeom>
          <a:solidFill>
            <a:srgbClr val="2C465A"/>
          </a:solidFill>
          <a:ln w="9525">
            <a:noFill/>
            <a:miter lim="800000"/>
            <a:headEnd/>
            <a:tailEnd/>
          </a:ln>
          <a:effectLst/>
        </p:spPr>
        <p:txBody>
          <a:bodyPr wrap="none" anchor="ctr"/>
          <a:lstStyle/>
          <a:p>
            <a:pPr>
              <a:defRPr/>
            </a:pPr>
            <a:endParaRPr lang="en-US">
              <a:latin typeface="Arial" pitchFamily="34" charset="0"/>
            </a:endParaRPr>
          </a:p>
        </p:txBody>
      </p:sp>
      <p:sp>
        <p:nvSpPr>
          <p:cNvPr id="4" name="Line 4"/>
          <p:cNvSpPr>
            <a:spLocks noChangeShapeType="1"/>
          </p:cNvSpPr>
          <p:nvPr/>
        </p:nvSpPr>
        <p:spPr bwMode="auto">
          <a:xfrm>
            <a:off x="0" y="2239963"/>
            <a:ext cx="9144000" cy="0"/>
          </a:xfrm>
          <a:prstGeom prst="line">
            <a:avLst/>
          </a:prstGeom>
          <a:noFill/>
          <a:ln w="19050">
            <a:solidFill>
              <a:srgbClr val="008AB0"/>
            </a:solidFill>
            <a:round/>
            <a:headEnd/>
            <a:tailEnd/>
          </a:ln>
          <a:effectLst/>
        </p:spPr>
        <p:txBody>
          <a:bodyPr/>
          <a:lstStyle/>
          <a:p>
            <a:pPr>
              <a:defRPr/>
            </a:pPr>
            <a:endParaRPr lang="en-US">
              <a:latin typeface="Arial" pitchFamily="34" charset="0"/>
            </a:endParaRPr>
          </a:p>
        </p:txBody>
      </p:sp>
      <p:pic>
        <p:nvPicPr>
          <p:cNvPr id="5" name="Picture 5" descr="Partners Founded By_08"/>
          <p:cNvPicPr>
            <a:picLocks noChangeAspect="1" noChangeArrowheads="1"/>
          </p:cNvPicPr>
          <p:nvPr/>
        </p:nvPicPr>
        <p:blipFill>
          <a:blip r:embed="rId2" cstate="print"/>
          <a:srcRect/>
          <a:stretch>
            <a:fillRect/>
          </a:stretch>
        </p:blipFill>
        <p:spPr bwMode="auto">
          <a:xfrm>
            <a:off x="533400" y="990600"/>
            <a:ext cx="4891088" cy="593725"/>
          </a:xfrm>
          <a:prstGeom prst="rect">
            <a:avLst/>
          </a:prstGeom>
          <a:noFill/>
          <a:ln w="9525">
            <a:noFill/>
            <a:miter lim="800000"/>
            <a:headEnd/>
            <a:tailEnd/>
          </a:ln>
        </p:spPr>
      </p:pic>
      <p:sp>
        <p:nvSpPr>
          <p:cNvPr id="6" name="Text Box 6"/>
          <p:cNvSpPr txBox="1">
            <a:spLocks noChangeArrowheads="1"/>
          </p:cNvSpPr>
          <p:nvPr/>
        </p:nvSpPr>
        <p:spPr bwMode="auto">
          <a:xfrm>
            <a:off x="457200" y="2286000"/>
            <a:ext cx="8686800" cy="1004888"/>
          </a:xfrm>
          <a:prstGeom prst="rect">
            <a:avLst/>
          </a:prstGeom>
          <a:noFill/>
          <a:ln w="12700">
            <a:noFill/>
            <a:miter lim="800000"/>
            <a:headEnd type="none" w="sm" len="sm"/>
            <a:tailEnd type="none" w="sm" len="sm"/>
          </a:ln>
          <a:effectLst/>
        </p:spPr>
        <p:txBody>
          <a:bodyPr>
            <a:spAutoFit/>
          </a:bodyPr>
          <a:lstStyle/>
          <a:p>
            <a:pPr>
              <a:defRPr/>
            </a:pPr>
            <a:r>
              <a:rPr lang="en-US" sz="2400" b="0">
                <a:solidFill>
                  <a:schemeClr val="bg1"/>
                </a:solidFill>
                <a:latin typeface="Arial" pitchFamily="34" charset="0"/>
              </a:rPr>
              <a:t>CPIP:  Clinical Process Improvement Leadership Program</a:t>
            </a:r>
          </a:p>
          <a:p>
            <a:pPr>
              <a:spcBef>
                <a:spcPct val="50000"/>
              </a:spcBef>
              <a:defRPr/>
            </a:pPr>
            <a:endParaRPr lang="en-US" sz="2400">
              <a:solidFill>
                <a:schemeClr val="bg1"/>
              </a:solidFill>
              <a:latin typeface="Arial" pitchFamily="34" charset="0"/>
            </a:endParaRPr>
          </a:p>
        </p:txBody>
      </p:sp>
      <p:sp>
        <p:nvSpPr>
          <p:cNvPr id="556035" name="Rectangle 3"/>
          <p:cNvSpPr>
            <a:spLocks noGrp="1" noChangeArrowheads="1"/>
          </p:cNvSpPr>
          <p:nvPr>
            <p:ph type="ctrTitle"/>
          </p:nvPr>
        </p:nvSpPr>
        <p:spPr>
          <a:xfrm>
            <a:off x="609600" y="3940175"/>
            <a:ext cx="7848600" cy="1470025"/>
          </a:xfrm>
        </p:spPr>
        <p:txBody>
          <a:bodyPr/>
          <a:lstStyle>
            <a:lvl1pPr>
              <a:defRPr sz="2800">
                <a:solidFill>
                  <a:srgbClr val="008AB0"/>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D15F1911-1B23-4B18-B51F-7F76B5BE5659}" type="datetime1">
              <a:rPr lang="en-US"/>
              <a:pPr>
                <a:defRPr/>
              </a:pPr>
              <a:t>5/15/2017</a:t>
            </a:fld>
            <a:endParaRPr lang="en-US"/>
          </a:p>
        </p:txBody>
      </p:sp>
      <p:sp>
        <p:nvSpPr>
          <p:cNvPr id="5" name="Rectangle 9"/>
          <p:cNvSpPr>
            <a:spLocks noGrp="1" noChangeArrowheads="1"/>
          </p:cNvSpPr>
          <p:nvPr>
            <p:ph type="sldNum" sz="quarter" idx="11"/>
          </p:nvPr>
        </p:nvSpPr>
        <p:spPr>
          <a:ln/>
        </p:spPr>
        <p:txBody>
          <a:bodyPr/>
          <a:lstStyle>
            <a:lvl1pPr>
              <a:defRPr/>
            </a:lvl1pPr>
          </a:lstStyle>
          <a:p>
            <a:pPr>
              <a:defRPr/>
            </a:pPr>
            <a:fld id="{AA06B573-95B9-4EEB-B0D1-3886416EB92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095500" cy="5364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134100" cy="5364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08EC8D7C-D55E-4C6A-A02A-1A53E205EB93}" type="datetime1">
              <a:rPr lang="en-US"/>
              <a:pPr>
                <a:defRPr/>
              </a:pPr>
              <a:t>5/15/2017</a:t>
            </a:fld>
            <a:endParaRPr lang="en-US"/>
          </a:p>
        </p:txBody>
      </p:sp>
      <p:sp>
        <p:nvSpPr>
          <p:cNvPr id="5" name="Rectangle 9"/>
          <p:cNvSpPr>
            <a:spLocks noGrp="1" noChangeArrowheads="1"/>
          </p:cNvSpPr>
          <p:nvPr>
            <p:ph type="sldNum" sz="quarter" idx="11"/>
          </p:nvPr>
        </p:nvSpPr>
        <p:spPr>
          <a:ln/>
        </p:spPr>
        <p:txBody>
          <a:bodyPr/>
          <a:lstStyle>
            <a:lvl1pPr>
              <a:defRPr/>
            </a:lvl1pPr>
          </a:lstStyle>
          <a:p>
            <a:pPr>
              <a:defRPr/>
            </a:pPr>
            <a:fld id="{BEE6E460-774F-4F92-8C44-48439F2AD03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9906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800600" y="990600"/>
            <a:ext cx="4038600" cy="4525963"/>
          </a:xfrm>
        </p:spPr>
        <p:txBody>
          <a:bodyPr/>
          <a:lstStyle/>
          <a:p>
            <a:pPr lvl="0"/>
            <a:endParaRPr lang="en-US" noProof="0" smtClean="0"/>
          </a:p>
        </p:txBody>
      </p:sp>
      <p:sp>
        <p:nvSpPr>
          <p:cNvPr id="5" name="Rectangle 8"/>
          <p:cNvSpPr>
            <a:spLocks noGrp="1" noChangeArrowheads="1"/>
          </p:cNvSpPr>
          <p:nvPr>
            <p:ph type="dt" sz="half" idx="10"/>
          </p:nvPr>
        </p:nvSpPr>
        <p:spPr>
          <a:ln/>
        </p:spPr>
        <p:txBody>
          <a:bodyPr/>
          <a:lstStyle>
            <a:lvl1pPr>
              <a:defRPr/>
            </a:lvl1pPr>
          </a:lstStyle>
          <a:p>
            <a:pPr>
              <a:defRPr/>
            </a:pPr>
            <a:fld id="{C05AAC09-5163-4952-A10B-B9D1E86F5748}" type="datetime1">
              <a:rPr lang="en-US"/>
              <a:pPr>
                <a:defRPr/>
              </a:pPr>
              <a:t>5/15/2017</a:t>
            </a:fld>
            <a:endParaRPr lang="en-US"/>
          </a:p>
        </p:txBody>
      </p:sp>
      <p:sp>
        <p:nvSpPr>
          <p:cNvPr id="6" name="Rectangle 9"/>
          <p:cNvSpPr>
            <a:spLocks noGrp="1" noChangeArrowheads="1"/>
          </p:cNvSpPr>
          <p:nvPr>
            <p:ph type="sldNum" sz="quarter" idx="11"/>
          </p:nvPr>
        </p:nvSpPr>
        <p:spPr>
          <a:ln/>
        </p:spPr>
        <p:txBody>
          <a:bodyPr/>
          <a:lstStyle>
            <a:lvl1pPr>
              <a:defRPr/>
            </a:lvl1pPr>
          </a:lstStyle>
          <a:p>
            <a:pPr>
              <a:defRPr/>
            </a:pPr>
            <a:fld id="{9C00C966-BA3D-44D1-9FA9-B4D7A898A47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52400"/>
            <a:ext cx="8382000" cy="5364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10C4D2C6-1B37-4BED-98CB-2BDA825E0B8E}" type="datetime1">
              <a:rPr lang="en-US"/>
              <a:pPr>
                <a:defRPr/>
              </a:pPr>
              <a:t>5/15/2017</a:t>
            </a:fld>
            <a:endParaRPr lang="en-US"/>
          </a:p>
        </p:txBody>
      </p:sp>
      <p:sp>
        <p:nvSpPr>
          <p:cNvPr id="4" name="Rectangle 9"/>
          <p:cNvSpPr>
            <a:spLocks noGrp="1" noChangeArrowheads="1"/>
          </p:cNvSpPr>
          <p:nvPr>
            <p:ph type="sldNum" sz="quarter" idx="11"/>
          </p:nvPr>
        </p:nvSpPr>
        <p:spPr>
          <a:ln/>
        </p:spPr>
        <p:txBody>
          <a:bodyPr/>
          <a:lstStyle>
            <a:lvl1pPr>
              <a:defRPr/>
            </a:lvl1pPr>
          </a:lstStyle>
          <a:p>
            <a:pPr>
              <a:defRPr/>
            </a:pPr>
            <a:fld id="{BA142A53-E64A-4572-A0C0-A9542430E50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4B78CD44-0621-46CD-99AF-88918ACC1DA9}" type="datetime1">
              <a:rPr lang="en-US"/>
              <a:pPr>
                <a:defRPr/>
              </a:pPr>
              <a:t>5/15/2017</a:t>
            </a:fld>
            <a:endParaRPr lang="en-US"/>
          </a:p>
        </p:txBody>
      </p:sp>
      <p:sp>
        <p:nvSpPr>
          <p:cNvPr id="5" name="Rectangle 9"/>
          <p:cNvSpPr>
            <a:spLocks noGrp="1" noChangeArrowheads="1"/>
          </p:cNvSpPr>
          <p:nvPr>
            <p:ph type="sldNum" sz="quarter" idx="11"/>
          </p:nvPr>
        </p:nvSpPr>
        <p:spPr>
          <a:ln/>
        </p:spPr>
        <p:txBody>
          <a:bodyPr/>
          <a:lstStyle>
            <a:lvl1pPr>
              <a:defRPr/>
            </a:lvl1pPr>
          </a:lstStyle>
          <a:p>
            <a:pPr>
              <a:defRPr/>
            </a:pPr>
            <a:fld id="{F888DDD7-8EED-4EBA-AF26-948E19BFB1E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C63C7B0A-837E-414B-AAE1-4FE08EFB5E1F}" type="datetime1">
              <a:rPr lang="en-US"/>
              <a:pPr>
                <a:defRPr/>
              </a:pPr>
              <a:t>5/15/2017</a:t>
            </a:fld>
            <a:endParaRPr lang="en-US"/>
          </a:p>
        </p:txBody>
      </p:sp>
      <p:sp>
        <p:nvSpPr>
          <p:cNvPr id="5" name="Rectangle 9"/>
          <p:cNvSpPr>
            <a:spLocks noGrp="1" noChangeArrowheads="1"/>
          </p:cNvSpPr>
          <p:nvPr>
            <p:ph type="sldNum" sz="quarter" idx="11"/>
          </p:nvPr>
        </p:nvSpPr>
        <p:spPr>
          <a:ln/>
        </p:spPr>
        <p:txBody>
          <a:bodyPr/>
          <a:lstStyle>
            <a:lvl1pPr>
              <a:defRPr/>
            </a:lvl1pPr>
          </a:lstStyle>
          <a:p>
            <a:pPr>
              <a:defRPr/>
            </a:pPr>
            <a:fld id="{07FACEF8-3221-4393-A0AA-EF800C03EE9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2B3BC292-83E4-428C-BA47-64511CB78FB0}" type="datetime1">
              <a:rPr lang="en-US"/>
              <a:pPr>
                <a:defRPr/>
              </a:pPr>
              <a:t>5/15/2017</a:t>
            </a:fld>
            <a:endParaRPr lang="en-US"/>
          </a:p>
        </p:txBody>
      </p:sp>
      <p:sp>
        <p:nvSpPr>
          <p:cNvPr id="5" name="Rectangle 9"/>
          <p:cNvSpPr>
            <a:spLocks noGrp="1" noChangeArrowheads="1"/>
          </p:cNvSpPr>
          <p:nvPr>
            <p:ph type="sldNum" sz="quarter" idx="11"/>
          </p:nvPr>
        </p:nvSpPr>
        <p:spPr>
          <a:ln/>
        </p:spPr>
        <p:txBody>
          <a:bodyPr/>
          <a:lstStyle>
            <a:lvl1pPr>
              <a:defRPr/>
            </a:lvl1pPr>
          </a:lstStyle>
          <a:p>
            <a:pPr>
              <a:defRPr/>
            </a:pPr>
            <a:fld id="{781398DA-9338-450C-83DD-0835D9C3DB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9906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9906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73EAF7C2-DB4D-46D5-BD9D-A7292CF96842}" type="datetime1">
              <a:rPr lang="en-US"/>
              <a:pPr>
                <a:defRPr/>
              </a:pPr>
              <a:t>5/15/2017</a:t>
            </a:fld>
            <a:endParaRPr lang="en-US"/>
          </a:p>
        </p:txBody>
      </p:sp>
      <p:sp>
        <p:nvSpPr>
          <p:cNvPr id="6" name="Rectangle 9"/>
          <p:cNvSpPr>
            <a:spLocks noGrp="1" noChangeArrowheads="1"/>
          </p:cNvSpPr>
          <p:nvPr>
            <p:ph type="sldNum" sz="quarter" idx="11"/>
          </p:nvPr>
        </p:nvSpPr>
        <p:spPr>
          <a:ln/>
        </p:spPr>
        <p:txBody>
          <a:bodyPr/>
          <a:lstStyle>
            <a:lvl1pPr>
              <a:defRPr/>
            </a:lvl1pPr>
          </a:lstStyle>
          <a:p>
            <a:pPr>
              <a:defRPr/>
            </a:pPr>
            <a:fld id="{8E0FD0AB-46A3-4D74-8DF3-8CFF76599FE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B6EE9041-6976-419A-94AC-5A90A7DC21B7}" type="datetime1">
              <a:rPr lang="en-US"/>
              <a:pPr>
                <a:defRPr/>
              </a:pPr>
              <a:t>5/15/2017</a:t>
            </a:fld>
            <a:endParaRPr lang="en-US"/>
          </a:p>
        </p:txBody>
      </p:sp>
      <p:sp>
        <p:nvSpPr>
          <p:cNvPr id="8" name="Rectangle 9"/>
          <p:cNvSpPr>
            <a:spLocks noGrp="1" noChangeArrowheads="1"/>
          </p:cNvSpPr>
          <p:nvPr>
            <p:ph type="sldNum" sz="quarter" idx="11"/>
          </p:nvPr>
        </p:nvSpPr>
        <p:spPr>
          <a:ln/>
        </p:spPr>
        <p:txBody>
          <a:bodyPr/>
          <a:lstStyle>
            <a:lvl1pPr>
              <a:defRPr/>
            </a:lvl1pPr>
          </a:lstStyle>
          <a:p>
            <a:pPr>
              <a:defRPr/>
            </a:pPr>
            <a:fld id="{75613739-CE78-403F-8691-D75057C6D7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B56A015E-6306-4DC8-B16C-6C99C914A97E}" type="datetime1">
              <a:rPr lang="en-US"/>
              <a:pPr>
                <a:defRPr/>
              </a:pPr>
              <a:t>5/15/2017</a:t>
            </a:fld>
            <a:endParaRPr lang="en-US"/>
          </a:p>
        </p:txBody>
      </p:sp>
      <p:sp>
        <p:nvSpPr>
          <p:cNvPr id="4" name="Rectangle 9"/>
          <p:cNvSpPr>
            <a:spLocks noGrp="1" noChangeArrowheads="1"/>
          </p:cNvSpPr>
          <p:nvPr>
            <p:ph type="sldNum" sz="quarter" idx="11"/>
          </p:nvPr>
        </p:nvSpPr>
        <p:spPr>
          <a:ln/>
        </p:spPr>
        <p:txBody>
          <a:bodyPr/>
          <a:lstStyle>
            <a:lvl1pPr>
              <a:defRPr/>
            </a:lvl1pPr>
          </a:lstStyle>
          <a:p>
            <a:pPr>
              <a:defRPr/>
            </a:pPr>
            <a:fld id="{39518DF0-8CD4-473D-B49C-2599F66E4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20578FB9-142C-4A5C-ADAE-4D8B2ECC388E}" type="datetime1">
              <a:rPr lang="en-US"/>
              <a:pPr>
                <a:defRPr/>
              </a:pPr>
              <a:t>5/15/2017</a:t>
            </a:fld>
            <a:endParaRPr lang="en-US"/>
          </a:p>
        </p:txBody>
      </p:sp>
      <p:sp>
        <p:nvSpPr>
          <p:cNvPr id="3" name="Rectangle 9"/>
          <p:cNvSpPr>
            <a:spLocks noGrp="1" noChangeArrowheads="1"/>
          </p:cNvSpPr>
          <p:nvPr>
            <p:ph type="sldNum" sz="quarter" idx="11"/>
          </p:nvPr>
        </p:nvSpPr>
        <p:spPr>
          <a:ln/>
        </p:spPr>
        <p:txBody>
          <a:bodyPr/>
          <a:lstStyle>
            <a:lvl1pPr>
              <a:defRPr/>
            </a:lvl1pPr>
          </a:lstStyle>
          <a:p>
            <a:pPr>
              <a:defRPr/>
            </a:pPr>
            <a:fld id="{2589006B-FE97-4A56-8910-9CD8B29BA1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FCD83E0D-3893-4AC9-9FAD-2A80735D64CD}" type="datetime1">
              <a:rPr lang="en-US"/>
              <a:pPr>
                <a:defRPr/>
              </a:pPr>
              <a:t>5/15/2017</a:t>
            </a:fld>
            <a:endParaRPr lang="en-US"/>
          </a:p>
        </p:txBody>
      </p:sp>
      <p:sp>
        <p:nvSpPr>
          <p:cNvPr id="6" name="Rectangle 9"/>
          <p:cNvSpPr>
            <a:spLocks noGrp="1" noChangeArrowheads="1"/>
          </p:cNvSpPr>
          <p:nvPr>
            <p:ph type="sldNum" sz="quarter" idx="11"/>
          </p:nvPr>
        </p:nvSpPr>
        <p:spPr>
          <a:ln/>
        </p:spPr>
        <p:txBody>
          <a:bodyPr/>
          <a:lstStyle>
            <a:lvl1pPr>
              <a:defRPr/>
            </a:lvl1pPr>
          </a:lstStyle>
          <a:p>
            <a:pPr>
              <a:defRPr/>
            </a:pPr>
            <a:fld id="{0DC26067-BF0D-4D4B-91F4-230609151F5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817C2D6A-4E86-4671-B581-775E688B6474}" type="datetime1">
              <a:rPr lang="en-US"/>
              <a:pPr>
                <a:defRPr/>
              </a:pPr>
              <a:t>5/15/2017</a:t>
            </a:fld>
            <a:endParaRPr lang="en-US"/>
          </a:p>
        </p:txBody>
      </p:sp>
      <p:sp>
        <p:nvSpPr>
          <p:cNvPr id="6" name="Rectangle 9"/>
          <p:cNvSpPr>
            <a:spLocks noGrp="1" noChangeArrowheads="1"/>
          </p:cNvSpPr>
          <p:nvPr>
            <p:ph type="sldNum" sz="quarter" idx="11"/>
          </p:nvPr>
        </p:nvSpPr>
        <p:spPr>
          <a:ln/>
        </p:spPr>
        <p:txBody>
          <a:bodyPr/>
          <a:lstStyle>
            <a:lvl1pPr>
              <a:defRPr/>
            </a:lvl1pPr>
          </a:lstStyle>
          <a:p>
            <a:pPr>
              <a:defRPr/>
            </a:pPr>
            <a:fld id="{E523BE28-A082-494E-B72C-24EACC0EB23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55010" name="Rectangle 2"/>
          <p:cNvSpPr>
            <a:spLocks noChangeArrowheads="1"/>
          </p:cNvSpPr>
          <p:nvPr/>
        </p:nvSpPr>
        <p:spPr bwMode="auto">
          <a:xfrm>
            <a:off x="0" y="0"/>
            <a:ext cx="304800" cy="6858000"/>
          </a:xfrm>
          <a:prstGeom prst="rect">
            <a:avLst/>
          </a:prstGeom>
          <a:solidFill>
            <a:srgbClr val="2C465A"/>
          </a:solidFill>
          <a:ln w="9525">
            <a:noFill/>
            <a:miter lim="800000"/>
            <a:headEnd/>
            <a:tailEnd/>
          </a:ln>
          <a:effectLst/>
        </p:spPr>
        <p:txBody>
          <a:bodyPr wrap="none" anchor="ctr"/>
          <a:lstStyle/>
          <a:p>
            <a:pPr>
              <a:defRPr/>
            </a:pPr>
            <a:endParaRPr lang="en-US">
              <a:latin typeface="Arial" pitchFamily="34" charset="0"/>
            </a:endParaRPr>
          </a:p>
        </p:txBody>
      </p:sp>
      <p:sp>
        <p:nvSpPr>
          <p:cNvPr id="10243" name="Rectangle 3"/>
          <p:cNvSpPr>
            <a:spLocks noGrp="1" noChangeArrowheads="1"/>
          </p:cNvSpPr>
          <p:nvPr>
            <p:ph type="title"/>
          </p:nvPr>
        </p:nvSpPr>
        <p:spPr bwMode="auto">
          <a:xfrm>
            <a:off x="457200" y="152400"/>
            <a:ext cx="8229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4"/>
          <p:cNvSpPr>
            <a:spLocks noGrp="1" noChangeArrowheads="1"/>
          </p:cNvSpPr>
          <p:nvPr>
            <p:ph type="body" idx="1"/>
          </p:nvPr>
        </p:nvSpPr>
        <p:spPr bwMode="auto">
          <a:xfrm>
            <a:off x="609600" y="9906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5013" name="Line 5"/>
          <p:cNvSpPr>
            <a:spLocks noChangeShapeType="1"/>
          </p:cNvSpPr>
          <p:nvPr/>
        </p:nvSpPr>
        <p:spPr bwMode="auto">
          <a:xfrm>
            <a:off x="0" y="762000"/>
            <a:ext cx="9144000" cy="0"/>
          </a:xfrm>
          <a:prstGeom prst="line">
            <a:avLst/>
          </a:prstGeom>
          <a:noFill/>
          <a:ln w="19050">
            <a:solidFill>
              <a:srgbClr val="808080"/>
            </a:solidFill>
            <a:round/>
            <a:headEnd/>
            <a:tailEnd/>
          </a:ln>
          <a:effectLst/>
        </p:spPr>
        <p:txBody>
          <a:bodyPr/>
          <a:lstStyle/>
          <a:p>
            <a:pPr>
              <a:defRPr/>
            </a:pPr>
            <a:endParaRPr lang="en-US">
              <a:latin typeface="Arial" pitchFamily="34" charset="0"/>
            </a:endParaRPr>
          </a:p>
        </p:txBody>
      </p:sp>
      <p:sp>
        <p:nvSpPr>
          <p:cNvPr id="555014" name="Line 6"/>
          <p:cNvSpPr>
            <a:spLocks noChangeShapeType="1"/>
          </p:cNvSpPr>
          <p:nvPr/>
        </p:nvSpPr>
        <p:spPr bwMode="auto">
          <a:xfrm>
            <a:off x="0" y="715963"/>
            <a:ext cx="9144000" cy="0"/>
          </a:xfrm>
          <a:prstGeom prst="line">
            <a:avLst/>
          </a:prstGeom>
          <a:noFill/>
          <a:ln w="19050">
            <a:solidFill>
              <a:srgbClr val="008AB0"/>
            </a:solidFill>
            <a:round/>
            <a:headEnd/>
            <a:tailEnd/>
          </a:ln>
          <a:effectLst/>
        </p:spPr>
        <p:txBody>
          <a:bodyPr/>
          <a:lstStyle/>
          <a:p>
            <a:pPr>
              <a:defRPr/>
            </a:pPr>
            <a:endParaRPr lang="en-US">
              <a:latin typeface="Arial" pitchFamily="34" charset="0"/>
            </a:endParaRPr>
          </a:p>
        </p:txBody>
      </p:sp>
      <p:sp>
        <p:nvSpPr>
          <p:cNvPr id="555015" name="Line 7"/>
          <p:cNvSpPr>
            <a:spLocks noChangeShapeType="1"/>
          </p:cNvSpPr>
          <p:nvPr/>
        </p:nvSpPr>
        <p:spPr bwMode="auto">
          <a:xfrm>
            <a:off x="338138" y="0"/>
            <a:ext cx="0" cy="6864350"/>
          </a:xfrm>
          <a:prstGeom prst="line">
            <a:avLst/>
          </a:prstGeom>
          <a:noFill/>
          <a:ln w="19050">
            <a:solidFill>
              <a:srgbClr val="808080"/>
            </a:solidFill>
            <a:round/>
            <a:headEnd/>
            <a:tailEnd/>
          </a:ln>
          <a:effectLst/>
        </p:spPr>
        <p:txBody>
          <a:bodyPr/>
          <a:lstStyle/>
          <a:p>
            <a:pPr>
              <a:defRPr/>
            </a:pPr>
            <a:endParaRPr lang="en-US">
              <a:latin typeface="Arial" pitchFamily="34" charset="0"/>
            </a:endParaRPr>
          </a:p>
        </p:txBody>
      </p:sp>
      <p:sp>
        <p:nvSpPr>
          <p:cNvPr id="555016" name="Rectangle 8"/>
          <p:cNvSpPr>
            <a:spLocks noGrp="1" noChangeArrowheads="1"/>
          </p:cNvSpPr>
          <p:nvPr>
            <p:ph type="dt" sz="half" idx="2"/>
          </p:nvPr>
        </p:nvSpPr>
        <p:spPr bwMode="auto">
          <a:xfrm>
            <a:off x="3962400" y="6702425"/>
            <a:ext cx="990600" cy="155575"/>
          </a:xfrm>
          <a:prstGeom prst="rect">
            <a:avLst/>
          </a:prstGeom>
          <a:noFill/>
          <a:ln w="9525">
            <a:noFill/>
            <a:miter lim="800000"/>
            <a:headEnd/>
            <a:tailEnd/>
          </a:ln>
          <a:effectLst/>
        </p:spPr>
        <p:txBody>
          <a:bodyPr vert="horz" wrap="none" lIns="0" tIns="0" rIns="0" bIns="0" numCol="1" anchor="ctr" anchorCtr="1" compatLnSpc="1">
            <a:prstTxWarp prst="textNoShape">
              <a:avLst/>
            </a:prstTxWarp>
          </a:bodyPr>
          <a:lstStyle>
            <a:lvl1pPr algn="ctr" eaLnBrk="0" hangingPunct="0">
              <a:defRPr sz="800" b="0">
                <a:solidFill>
                  <a:srgbClr val="333333"/>
                </a:solidFill>
                <a:latin typeface="Arial" pitchFamily="34" charset="0"/>
              </a:defRPr>
            </a:lvl1pPr>
          </a:lstStyle>
          <a:p>
            <a:pPr>
              <a:defRPr/>
            </a:pPr>
            <a:fld id="{B4CB3FD7-F7D3-4692-AFC6-E517A9B13E98}" type="datetime1">
              <a:rPr lang="en-US"/>
              <a:pPr>
                <a:defRPr/>
              </a:pPr>
              <a:t>5/15/2017</a:t>
            </a:fld>
            <a:endParaRPr lang="en-US"/>
          </a:p>
        </p:txBody>
      </p:sp>
      <p:sp>
        <p:nvSpPr>
          <p:cNvPr id="555017" name="Rectangle 9"/>
          <p:cNvSpPr>
            <a:spLocks noGrp="1" noChangeArrowheads="1"/>
          </p:cNvSpPr>
          <p:nvPr>
            <p:ph type="sldNum" sz="quarter" idx="4"/>
          </p:nvPr>
        </p:nvSpPr>
        <p:spPr bwMode="auto">
          <a:xfrm>
            <a:off x="0" y="6689725"/>
            <a:ext cx="304800" cy="155575"/>
          </a:xfrm>
          <a:prstGeom prst="rect">
            <a:avLst/>
          </a:prstGeom>
          <a:noFill/>
          <a:ln w="9525">
            <a:noFill/>
            <a:miter lim="800000"/>
            <a:headEnd/>
            <a:tailEnd/>
          </a:ln>
          <a:effectLst/>
        </p:spPr>
        <p:txBody>
          <a:bodyPr vert="horz" wrap="none" lIns="0" tIns="0" rIns="0" bIns="0" numCol="1" anchor="ctr" anchorCtr="0" compatLnSpc="1">
            <a:prstTxWarp prst="textNoShape">
              <a:avLst/>
            </a:prstTxWarp>
          </a:bodyPr>
          <a:lstStyle>
            <a:lvl1pPr algn="ctr" eaLnBrk="0" hangingPunct="0">
              <a:defRPr sz="1000" b="0">
                <a:solidFill>
                  <a:schemeClr val="bg1"/>
                </a:solidFill>
                <a:latin typeface="Palatino Linotype" pitchFamily="18" charset="0"/>
              </a:defRPr>
            </a:lvl1pPr>
          </a:lstStyle>
          <a:p>
            <a:pPr>
              <a:defRPr/>
            </a:pPr>
            <a:fld id="{F49061F6-0B4B-438D-8E1D-C4D45BB07DD2}" type="slidenum">
              <a:rPr lang="en-US"/>
              <a:pPr>
                <a:defRPr/>
              </a:pPr>
              <a:t>‹#›</a:t>
            </a:fld>
            <a:endParaRPr lang="en-US"/>
          </a:p>
        </p:txBody>
      </p:sp>
      <p:sp>
        <p:nvSpPr>
          <p:cNvPr id="555018" name="Text Box 10"/>
          <p:cNvSpPr txBox="1">
            <a:spLocks noChangeArrowheads="1"/>
          </p:cNvSpPr>
          <p:nvPr/>
        </p:nvSpPr>
        <p:spPr bwMode="auto">
          <a:xfrm>
            <a:off x="457200" y="6702425"/>
            <a:ext cx="3276600" cy="122238"/>
          </a:xfrm>
          <a:prstGeom prst="rect">
            <a:avLst/>
          </a:prstGeom>
          <a:noFill/>
          <a:ln w="9525">
            <a:noFill/>
            <a:miter lim="800000"/>
            <a:headEnd/>
            <a:tailEnd/>
          </a:ln>
          <a:effectLst/>
        </p:spPr>
        <p:txBody>
          <a:bodyPr lIns="0" tIns="0" rIns="0" bIns="0" anchor="b">
            <a:spAutoFit/>
          </a:bodyPr>
          <a:lstStyle/>
          <a:p>
            <a:pPr>
              <a:defRPr/>
            </a:pPr>
            <a:r>
              <a:rPr lang="en-US" sz="800">
                <a:solidFill>
                  <a:srgbClr val="333333"/>
                </a:solidFill>
                <a:latin typeface="Palatino Linotype" pitchFamily="18" charset="0"/>
              </a:rPr>
              <a:t>CPIP: Clinical Process Improvement Leadership Program</a:t>
            </a:r>
          </a:p>
        </p:txBody>
      </p:sp>
      <p:pic>
        <p:nvPicPr>
          <p:cNvPr id="10251" name="Picture 11" descr="Partners Founded By_08"/>
          <p:cNvPicPr>
            <a:picLocks noChangeAspect="1" noChangeArrowheads="1"/>
          </p:cNvPicPr>
          <p:nvPr/>
        </p:nvPicPr>
        <p:blipFill>
          <a:blip r:embed="rId16" cstate="print"/>
          <a:srcRect/>
          <a:stretch>
            <a:fillRect/>
          </a:stretch>
        </p:blipFill>
        <p:spPr bwMode="auto">
          <a:xfrm>
            <a:off x="6645275" y="6553200"/>
            <a:ext cx="2270125" cy="2746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0" r:id="rId1"/>
    <p:sldLayoutId id="2147483809" r:id="rId2"/>
    <p:sldLayoutId id="2147483808" r:id="rId3"/>
    <p:sldLayoutId id="2147483807" r:id="rId4"/>
    <p:sldLayoutId id="2147483806" r:id="rId5"/>
    <p:sldLayoutId id="2147483805" r:id="rId6"/>
    <p:sldLayoutId id="2147483804" r:id="rId7"/>
    <p:sldLayoutId id="2147483803" r:id="rId8"/>
    <p:sldLayoutId id="2147483802" r:id="rId9"/>
    <p:sldLayoutId id="2147483801" r:id="rId10"/>
    <p:sldLayoutId id="2147483800" r:id="rId11"/>
    <p:sldLayoutId id="2147483799" r:id="rId12"/>
    <p:sldLayoutId id="2147483798" r:id="rId13"/>
    <p:sldLayoutId id="2147483797"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3000" b="1">
          <a:solidFill>
            <a:srgbClr val="808080"/>
          </a:solidFill>
          <a:latin typeface="+mj-lt"/>
          <a:ea typeface="+mj-ea"/>
          <a:cs typeface="+mj-cs"/>
        </a:defRPr>
      </a:lvl1pPr>
      <a:lvl2pPr algn="l" rtl="0" eaLnBrk="0" fontAlgn="base" hangingPunct="0">
        <a:spcBef>
          <a:spcPct val="0"/>
        </a:spcBef>
        <a:spcAft>
          <a:spcPct val="0"/>
        </a:spcAft>
        <a:defRPr sz="3000" b="1">
          <a:solidFill>
            <a:srgbClr val="808080"/>
          </a:solidFill>
          <a:latin typeface="Arial" pitchFamily="34" charset="0"/>
        </a:defRPr>
      </a:lvl2pPr>
      <a:lvl3pPr algn="l" rtl="0" eaLnBrk="0" fontAlgn="base" hangingPunct="0">
        <a:spcBef>
          <a:spcPct val="0"/>
        </a:spcBef>
        <a:spcAft>
          <a:spcPct val="0"/>
        </a:spcAft>
        <a:defRPr sz="3000" b="1">
          <a:solidFill>
            <a:srgbClr val="808080"/>
          </a:solidFill>
          <a:latin typeface="Arial" pitchFamily="34" charset="0"/>
        </a:defRPr>
      </a:lvl3pPr>
      <a:lvl4pPr algn="l" rtl="0" eaLnBrk="0" fontAlgn="base" hangingPunct="0">
        <a:spcBef>
          <a:spcPct val="0"/>
        </a:spcBef>
        <a:spcAft>
          <a:spcPct val="0"/>
        </a:spcAft>
        <a:defRPr sz="3000" b="1">
          <a:solidFill>
            <a:srgbClr val="808080"/>
          </a:solidFill>
          <a:latin typeface="Arial" pitchFamily="34" charset="0"/>
        </a:defRPr>
      </a:lvl4pPr>
      <a:lvl5pPr algn="l" rtl="0" eaLnBrk="0" fontAlgn="base" hangingPunct="0">
        <a:spcBef>
          <a:spcPct val="0"/>
        </a:spcBef>
        <a:spcAft>
          <a:spcPct val="0"/>
        </a:spcAft>
        <a:defRPr sz="3000" b="1">
          <a:solidFill>
            <a:srgbClr val="808080"/>
          </a:solidFill>
          <a:latin typeface="Arial" pitchFamily="34" charset="0"/>
        </a:defRPr>
      </a:lvl5pPr>
      <a:lvl6pPr marL="457200" algn="l" rtl="0" fontAlgn="base">
        <a:spcBef>
          <a:spcPct val="0"/>
        </a:spcBef>
        <a:spcAft>
          <a:spcPct val="0"/>
        </a:spcAft>
        <a:defRPr sz="3000" b="1">
          <a:solidFill>
            <a:srgbClr val="808080"/>
          </a:solidFill>
          <a:latin typeface="Arial" pitchFamily="34" charset="0"/>
        </a:defRPr>
      </a:lvl6pPr>
      <a:lvl7pPr marL="914400" algn="l" rtl="0" fontAlgn="base">
        <a:spcBef>
          <a:spcPct val="0"/>
        </a:spcBef>
        <a:spcAft>
          <a:spcPct val="0"/>
        </a:spcAft>
        <a:defRPr sz="3000" b="1">
          <a:solidFill>
            <a:srgbClr val="808080"/>
          </a:solidFill>
          <a:latin typeface="Arial" pitchFamily="34" charset="0"/>
        </a:defRPr>
      </a:lvl7pPr>
      <a:lvl8pPr marL="1371600" algn="l" rtl="0" fontAlgn="base">
        <a:spcBef>
          <a:spcPct val="0"/>
        </a:spcBef>
        <a:spcAft>
          <a:spcPct val="0"/>
        </a:spcAft>
        <a:defRPr sz="3000" b="1">
          <a:solidFill>
            <a:srgbClr val="808080"/>
          </a:solidFill>
          <a:latin typeface="Arial" pitchFamily="34" charset="0"/>
        </a:defRPr>
      </a:lvl8pPr>
      <a:lvl9pPr marL="1828800" algn="l" rtl="0" fontAlgn="base">
        <a:spcBef>
          <a:spcPct val="0"/>
        </a:spcBef>
        <a:spcAft>
          <a:spcPct val="0"/>
        </a:spcAft>
        <a:defRPr sz="3000" b="1">
          <a:solidFill>
            <a:srgbClr val="808080"/>
          </a:solidFill>
          <a:latin typeface="Arial" pitchFamily="34" charset="0"/>
        </a:defRPr>
      </a:lvl9pPr>
    </p:titleStyle>
    <p:bodyStyle>
      <a:lvl1pPr marL="342900" indent="-342900" algn="l" rtl="0" eaLnBrk="0" fontAlgn="base" hangingPunct="0">
        <a:spcBef>
          <a:spcPct val="20000"/>
        </a:spcBef>
        <a:spcAft>
          <a:spcPct val="0"/>
        </a:spcAft>
        <a:buClr>
          <a:schemeClr val="bg2"/>
        </a:buClr>
        <a:buFont typeface="Wingdings" pitchFamily="2" charset="2"/>
        <a:buChar char="§"/>
        <a:defRPr sz="2400">
          <a:solidFill>
            <a:srgbClr val="333333"/>
          </a:solidFill>
          <a:latin typeface="+mn-lt"/>
          <a:ea typeface="+mn-ea"/>
          <a:cs typeface="+mn-cs"/>
        </a:defRPr>
      </a:lvl1pPr>
      <a:lvl2pPr marL="742950" indent="-285750" algn="l" rtl="0" eaLnBrk="0" fontAlgn="base" hangingPunct="0">
        <a:spcBef>
          <a:spcPct val="20000"/>
        </a:spcBef>
        <a:spcAft>
          <a:spcPct val="0"/>
        </a:spcAft>
        <a:buClr>
          <a:schemeClr val="bg2"/>
        </a:buClr>
        <a:buFont typeface="Wingdings" pitchFamily="2" charset="2"/>
        <a:buChar char="§"/>
        <a:defRPr sz="2000">
          <a:solidFill>
            <a:srgbClr val="333333"/>
          </a:solidFill>
          <a:latin typeface="+mn-lt"/>
        </a:defRPr>
      </a:lvl2pPr>
      <a:lvl3pPr marL="1143000" indent="-228600" algn="l" rtl="0" eaLnBrk="0" fontAlgn="base" hangingPunct="0">
        <a:spcBef>
          <a:spcPct val="20000"/>
        </a:spcBef>
        <a:spcAft>
          <a:spcPct val="0"/>
        </a:spcAft>
        <a:buClr>
          <a:schemeClr val="bg2"/>
        </a:buClr>
        <a:buFont typeface="Wingdings" pitchFamily="2" charset="2"/>
        <a:buChar char="§"/>
        <a:defRPr>
          <a:solidFill>
            <a:srgbClr val="333333"/>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1600">
          <a:solidFill>
            <a:srgbClr val="333333"/>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1400">
          <a:solidFill>
            <a:srgbClr val="333333"/>
          </a:solidFill>
          <a:latin typeface="+mn-lt"/>
        </a:defRPr>
      </a:lvl5pPr>
      <a:lvl6pPr marL="25146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6pPr>
      <a:lvl7pPr marL="29718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7pPr>
      <a:lvl8pPr marL="34290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8pPr>
      <a:lvl9pPr marL="3886200" indent="-228600" algn="l" rtl="0" fontAlgn="base">
        <a:spcBef>
          <a:spcPct val="20000"/>
        </a:spcBef>
        <a:spcAft>
          <a:spcPct val="0"/>
        </a:spcAft>
        <a:buClr>
          <a:schemeClr val="bg2"/>
        </a:buClr>
        <a:buFont typeface="Wingdings" pitchFamily="2" charset="2"/>
        <a:buChar char="§"/>
        <a:defRPr sz="1400">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7" name="Rectangle 2"/>
          <p:cNvSpPr>
            <a:spLocks noChangeArrowheads="1"/>
          </p:cNvSpPr>
          <p:nvPr/>
        </p:nvSpPr>
        <p:spPr bwMode="auto">
          <a:xfrm>
            <a:off x="330200" y="382588"/>
            <a:ext cx="7823200" cy="439737"/>
          </a:xfrm>
          <a:prstGeom prst="rect">
            <a:avLst/>
          </a:prstGeom>
          <a:noFill/>
          <a:ln w="9525" algn="ctr">
            <a:noFill/>
            <a:miter lim="800000"/>
            <a:headEnd/>
            <a:tailEnd/>
          </a:ln>
        </p:spPr>
        <p:txBody>
          <a:bodyPr anchor="ctr"/>
          <a:lstStyle/>
          <a:p>
            <a:r>
              <a:rPr lang="en-US" sz="2400" dirty="0">
                <a:solidFill>
                  <a:schemeClr val="tx1">
                    <a:lumMod val="65000"/>
                    <a:lumOff val="35000"/>
                  </a:schemeClr>
                </a:solidFill>
                <a:latin typeface="Palatino Linotype" pitchFamily="18" charset="0"/>
                <a:ea typeface="+mj-ea"/>
                <a:cs typeface="+mj-cs"/>
              </a:rPr>
              <a:t>Mobilizing Commitment</a:t>
            </a:r>
            <a:r>
              <a:rPr lang="en-US" sz="3000" dirty="0"/>
              <a:t>		</a:t>
            </a:r>
          </a:p>
        </p:txBody>
      </p:sp>
      <p:sp>
        <p:nvSpPr>
          <p:cNvPr id="31748" name="Text Box 3"/>
          <p:cNvSpPr txBox="1">
            <a:spLocks noChangeArrowheads="1"/>
          </p:cNvSpPr>
          <p:nvPr/>
        </p:nvSpPr>
        <p:spPr bwMode="auto">
          <a:xfrm>
            <a:off x="381000" y="928687"/>
            <a:ext cx="4876800" cy="366713"/>
          </a:xfrm>
          <a:prstGeom prst="rect">
            <a:avLst/>
          </a:prstGeom>
          <a:noFill/>
          <a:ln w="12700">
            <a:noFill/>
            <a:miter lim="800000"/>
            <a:headEnd type="none" w="sm" len="sm"/>
            <a:tailEnd type="none" w="sm" len="sm"/>
          </a:ln>
        </p:spPr>
        <p:txBody>
          <a:bodyPr>
            <a:spAutoFit/>
          </a:bodyPr>
          <a:lstStyle/>
          <a:p>
            <a:pPr eaLnBrk="0" hangingPunct="0">
              <a:lnSpc>
                <a:spcPct val="90000"/>
              </a:lnSpc>
            </a:pPr>
            <a:r>
              <a:rPr lang="en-US" sz="2000" i="1" dirty="0">
                <a:solidFill>
                  <a:schemeClr val="tx1">
                    <a:lumMod val="65000"/>
                    <a:lumOff val="35000"/>
                  </a:schemeClr>
                </a:solidFill>
                <a:latin typeface="Palatino Linotype" pitchFamily="18" charset="0"/>
              </a:rPr>
              <a:t>Stakeholder analysis &amp; resistance tool</a:t>
            </a:r>
          </a:p>
        </p:txBody>
      </p:sp>
      <p:graphicFrame>
        <p:nvGraphicFramePr>
          <p:cNvPr id="527454" name="Group 94"/>
          <p:cNvGraphicFramePr>
            <a:graphicFrameLocks noGrp="1"/>
          </p:cNvGraphicFramePr>
          <p:nvPr/>
        </p:nvGraphicFramePr>
        <p:xfrm>
          <a:off x="457200" y="1584325"/>
          <a:ext cx="8153400" cy="4488816"/>
        </p:xfrm>
        <a:graphic>
          <a:graphicData uri="http://schemas.openxmlformats.org/drawingml/2006/table">
            <a:tbl>
              <a:tblPr/>
              <a:tblGrid>
                <a:gridCol w="1508125"/>
                <a:gridCol w="454025"/>
                <a:gridCol w="376238"/>
                <a:gridCol w="404812"/>
                <a:gridCol w="427038"/>
                <a:gridCol w="452437"/>
                <a:gridCol w="1585913"/>
                <a:gridCol w="1509712"/>
                <a:gridCol w="1435100"/>
              </a:tblGrid>
              <a:tr h="609600">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rPr>
                        <a:t/>
                      </a:r>
                      <a:br>
                        <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rPr>
                      </a:br>
                      <a:r>
                        <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rPr>
                        <a:t>Name</a:t>
                      </a:r>
                    </a:p>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rPr>
                        <a:t>(Key Stakeholders)</a:t>
                      </a:r>
                      <a:br>
                        <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rPr>
                      </a:br>
                      <a:endParaRPr kumimoji="0" lang="en-US" sz="1200" b="1" i="0" u="none" strike="noStrike" cap="none" normalizeH="0" baseline="0" dirty="0" smtClean="0">
                        <a:ln>
                          <a:noFill/>
                        </a:ln>
                        <a:solidFill>
                          <a:srgbClr val="333333"/>
                        </a:solidFill>
                        <a:effectLst/>
                        <a:latin typeface="Palatino Linotype" pitchFamily="18"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12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12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12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12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12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US" sz="1200" b="1" i="0" u="none" strike="noStrike" cap="none" normalizeH="0" baseline="0" smtClean="0">
                          <a:ln>
                            <a:noFill/>
                          </a:ln>
                          <a:solidFill>
                            <a:srgbClr val="333333"/>
                          </a:solidFill>
                          <a:effectLst/>
                          <a:latin typeface="Palatino Linotype" pitchFamily="18" charset="0"/>
                          <a:cs typeface="Times New Roman" pitchFamily="18" charset="0"/>
                        </a:rPr>
                        <a:t> Issues / Concerns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US" sz="1200" b="1" i="0" u="none" strike="noStrike" cap="none" normalizeH="0" baseline="0" smtClean="0">
                          <a:ln>
                            <a:noFill/>
                          </a:ln>
                          <a:solidFill>
                            <a:srgbClr val="333333"/>
                          </a:solidFill>
                          <a:effectLst/>
                          <a:latin typeface="Palatino Linotype" pitchFamily="18" charset="0"/>
                          <a:cs typeface="Times New Roman" pitchFamily="18" charset="0"/>
                        </a:rPr>
                        <a:t>“Wins”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Tx/>
                        <a:buFont typeface="Wingdings" pitchFamily="2" charset="2"/>
                        <a:buNone/>
                        <a:tabLst/>
                      </a:pPr>
                      <a:r>
                        <a:rPr kumimoji="0" lang="en-US" sz="1200" b="1" i="0" u="none" strike="noStrike" cap="none" normalizeH="0" baseline="0" smtClean="0">
                          <a:ln>
                            <a:noFill/>
                          </a:ln>
                          <a:solidFill>
                            <a:srgbClr val="333333"/>
                          </a:solidFill>
                          <a:effectLst/>
                          <a:latin typeface="Palatino Linotype" pitchFamily="18" charset="0"/>
                          <a:cs typeface="Times New Roman" pitchFamily="18" charset="0"/>
                        </a:rPr>
                        <a:t>Influence Strategy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Tx/>
                        <a:buFont typeface="Wingdings" pitchFamily="2" charset="2"/>
                        <a:buNone/>
                        <a:tabLst/>
                      </a:pPr>
                      <a:endParaRPr kumimoji="0" lang="en-US" sz="2000" b="0" i="0" u="none" strike="noStrike" cap="none" normalizeH="0" baseline="0" dirty="0" smtClean="0">
                        <a:ln>
                          <a:noFill/>
                        </a:ln>
                        <a:solidFill>
                          <a:srgbClr val="333333"/>
                        </a:solidFill>
                        <a:effectLst/>
                        <a:latin typeface="Palatino Linotype"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831" name="Text Box 86"/>
          <p:cNvSpPr txBox="1">
            <a:spLocks noChangeArrowheads="1"/>
          </p:cNvSpPr>
          <p:nvPr/>
        </p:nvSpPr>
        <p:spPr bwMode="auto">
          <a:xfrm rot="-5369678">
            <a:off x="1811439" y="1739900"/>
            <a:ext cx="698500" cy="396875"/>
          </a:xfrm>
          <a:prstGeom prst="rect">
            <a:avLst/>
          </a:prstGeom>
          <a:noFill/>
          <a:ln w="12700">
            <a:noFill/>
            <a:miter lim="800000"/>
            <a:headEnd/>
            <a:tailEnd/>
          </a:ln>
        </p:spPr>
        <p:txBody>
          <a:bodyPr wrap="none">
            <a:spAutoFit/>
          </a:bodyPr>
          <a:lstStyle/>
          <a:p>
            <a:r>
              <a:rPr lang="en-US" sz="1000" dirty="0"/>
              <a:t>Strongly</a:t>
            </a:r>
            <a:br>
              <a:rPr lang="en-US" sz="1000" dirty="0"/>
            </a:br>
            <a:r>
              <a:rPr lang="en-US" sz="1000" dirty="0"/>
              <a:t>Against</a:t>
            </a:r>
          </a:p>
        </p:txBody>
      </p:sp>
      <p:sp>
        <p:nvSpPr>
          <p:cNvPr id="31832" name="Text Box 87"/>
          <p:cNvSpPr txBox="1">
            <a:spLocks noChangeArrowheads="1"/>
          </p:cNvSpPr>
          <p:nvPr/>
        </p:nvSpPr>
        <p:spPr bwMode="auto">
          <a:xfrm rot="-5369678">
            <a:off x="2190967" y="1797844"/>
            <a:ext cx="852487" cy="396875"/>
          </a:xfrm>
          <a:prstGeom prst="rect">
            <a:avLst/>
          </a:prstGeom>
          <a:noFill/>
          <a:ln w="12700">
            <a:noFill/>
            <a:miter lim="800000"/>
            <a:headEnd/>
            <a:tailEnd/>
          </a:ln>
        </p:spPr>
        <p:txBody>
          <a:bodyPr wrap="none">
            <a:spAutoFit/>
          </a:bodyPr>
          <a:lstStyle/>
          <a:p>
            <a:pPr algn="ctr"/>
            <a:r>
              <a:rPr lang="en-US" sz="1000" dirty="0"/>
              <a:t>Moderately</a:t>
            </a:r>
            <a:br>
              <a:rPr lang="en-US" sz="1000" dirty="0"/>
            </a:br>
            <a:r>
              <a:rPr lang="en-US" sz="1000" dirty="0"/>
              <a:t>Against</a:t>
            </a:r>
          </a:p>
        </p:txBody>
      </p:sp>
      <p:sp>
        <p:nvSpPr>
          <p:cNvPr id="31833" name="Text Box 88"/>
          <p:cNvSpPr txBox="1">
            <a:spLocks noChangeArrowheads="1"/>
          </p:cNvSpPr>
          <p:nvPr/>
        </p:nvSpPr>
        <p:spPr bwMode="auto">
          <a:xfrm rot="-5369678">
            <a:off x="2688873" y="1870869"/>
            <a:ext cx="620713" cy="244475"/>
          </a:xfrm>
          <a:prstGeom prst="rect">
            <a:avLst/>
          </a:prstGeom>
          <a:noFill/>
          <a:ln w="12700">
            <a:noFill/>
            <a:miter lim="800000"/>
            <a:headEnd/>
            <a:tailEnd/>
          </a:ln>
        </p:spPr>
        <p:txBody>
          <a:bodyPr wrap="none">
            <a:spAutoFit/>
          </a:bodyPr>
          <a:lstStyle/>
          <a:p>
            <a:pPr algn="ctr"/>
            <a:r>
              <a:rPr lang="en-US" sz="1000" dirty="0"/>
              <a:t>Neutral</a:t>
            </a:r>
          </a:p>
        </p:txBody>
      </p:sp>
      <p:sp>
        <p:nvSpPr>
          <p:cNvPr id="31834" name="Text Box 89"/>
          <p:cNvSpPr txBox="1">
            <a:spLocks noChangeArrowheads="1"/>
          </p:cNvSpPr>
          <p:nvPr/>
        </p:nvSpPr>
        <p:spPr bwMode="auto">
          <a:xfrm rot="-5369678">
            <a:off x="2956719" y="1797844"/>
            <a:ext cx="852487" cy="396875"/>
          </a:xfrm>
          <a:prstGeom prst="rect">
            <a:avLst/>
          </a:prstGeom>
          <a:noFill/>
          <a:ln w="12700">
            <a:noFill/>
            <a:miter lim="800000"/>
            <a:headEnd/>
            <a:tailEnd/>
          </a:ln>
        </p:spPr>
        <p:txBody>
          <a:bodyPr wrap="none">
            <a:spAutoFit/>
          </a:bodyPr>
          <a:lstStyle/>
          <a:p>
            <a:pPr algn="ctr"/>
            <a:r>
              <a:rPr lang="en-US" sz="1000" dirty="0"/>
              <a:t>Moderately</a:t>
            </a:r>
            <a:br>
              <a:rPr lang="en-US" sz="1000" dirty="0"/>
            </a:br>
            <a:r>
              <a:rPr lang="en-US" sz="1000" dirty="0"/>
              <a:t>Supportive</a:t>
            </a:r>
          </a:p>
        </p:txBody>
      </p:sp>
      <p:sp>
        <p:nvSpPr>
          <p:cNvPr id="31835" name="Text Box 90"/>
          <p:cNvSpPr txBox="1">
            <a:spLocks noChangeArrowheads="1"/>
          </p:cNvSpPr>
          <p:nvPr/>
        </p:nvSpPr>
        <p:spPr bwMode="auto">
          <a:xfrm rot="-5369678">
            <a:off x="3405982" y="1769269"/>
            <a:ext cx="846137" cy="396875"/>
          </a:xfrm>
          <a:prstGeom prst="rect">
            <a:avLst/>
          </a:prstGeom>
          <a:noFill/>
          <a:ln w="12700">
            <a:noFill/>
            <a:miter lim="800000"/>
            <a:headEnd/>
            <a:tailEnd/>
          </a:ln>
        </p:spPr>
        <p:txBody>
          <a:bodyPr wrap="none">
            <a:spAutoFit/>
          </a:bodyPr>
          <a:lstStyle/>
          <a:p>
            <a:pPr algn="ctr"/>
            <a:r>
              <a:rPr lang="en-US" sz="1000" dirty="0"/>
              <a:t>Strongly</a:t>
            </a:r>
            <a:br>
              <a:rPr lang="en-US" sz="1000" dirty="0"/>
            </a:br>
            <a:r>
              <a:rPr lang="en-US" sz="1000" dirty="0"/>
              <a:t>Supportive</a:t>
            </a:r>
          </a:p>
        </p:txBody>
      </p:sp>
      <p:sp>
        <p:nvSpPr>
          <p:cNvPr id="527453" name="Text Box 93"/>
          <p:cNvSpPr txBox="1">
            <a:spLocks noChangeArrowheads="1"/>
          </p:cNvSpPr>
          <p:nvPr/>
        </p:nvSpPr>
        <p:spPr bwMode="auto">
          <a:xfrm>
            <a:off x="4191000" y="6292850"/>
            <a:ext cx="4362348" cy="338554"/>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en-US" sz="1600" b="0" dirty="0">
                <a:latin typeface="Palatino Linotype" pitchFamily="18" charset="0"/>
              </a:rPr>
              <a:t>Confidential Document – for Team’s Use Only</a:t>
            </a:r>
          </a:p>
        </p:txBody>
      </p:sp>
      <p:sp>
        <p:nvSpPr>
          <p:cNvPr id="11" name="TextBox 10"/>
          <p:cNvSpPr txBox="1"/>
          <p:nvPr/>
        </p:nvSpPr>
        <p:spPr>
          <a:xfrm>
            <a:off x="152400" y="6553200"/>
            <a:ext cx="3429000" cy="215444"/>
          </a:xfrm>
          <a:prstGeom prst="rect">
            <a:avLst/>
          </a:prstGeom>
          <a:noFill/>
        </p:spPr>
        <p:txBody>
          <a:bodyPr wrap="square" rtlCol="0">
            <a:spAutoFit/>
          </a:bodyPr>
          <a:lstStyle/>
          <a:p>
            <a:r>
              <a:rPr lang="en-US" sz="800" dirty="0" smtClean="0">
                <a:latin typeface="Palatino Linotype" pitchFamily="18" charset="0"/>
              </a:rPr>
              <a:t>CPIP: Clinical Process Improvement </a:t>
            </a:r>
            <a:r>
              <a:rPr lang="en-US" sz="800" smtClean="0">
                <a:latin typeface="Palatino Linotype" pitchFamily="18" charset="0"/>
              </a:rPr>
              <a:t>Leadership Program</a:t>
            </a:r>
            <a:endParaRPr lang="en-US" sz="800">
              <a:latin typeface="Palatino Linotype" pitchFamily="18" charset="0"/>
            </a:endParaRPr>
          </a:p>
        </p:txBody>
      </p:sp>
    </p:spTree>
    <p:custDataLst>
      <p:tags r:id="rId1"/>
    </p:custData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25"/>
  <p:tag name="POWERPOINTVERSION" val="11.0"/>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CPIP">
  <a:themeElements>
    <a:clrScheme name="CPI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PI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CPI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PI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PI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PI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PI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PI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PI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PI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PI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PI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PI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PI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5EEE25F3B5D874D8C0D11769BF6CA42" ma:contentTypeVersion="0" ma:contentTypeDescription="Create a new document." ma:contentTypeScope="" ma:versionID="b32023478f637d7d5e0d94a6fa307ce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A42F97-C897-4A61-89E1-25A9D61481A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FD5F123A-C549-4D8C-8EE1-382FA914F0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6369A9B-12B6-4784-BB77-C7154D0252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18947</TotalTime>
  <Words>146</Words>
  <Application>Microsoft Office PowerPoint</Application>
  <PresentationFormat>On-screen Show (4:3)</PresentationFormat>
  <Paragraphs>19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CPIP</vt:lpstr>
      <vt:lpstr>Slide 1</vt:lpstr>
    </vt:vector>
  </TitlesOfParts>
  <Company>Partners HealthCare System,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V3</dc:title>
  <dc:creator>John Rossi</dc:creator>
  <cp:lastModifiedBy>Partners Information Systems</cp:lastModifiedBy>
  <cp:revision>944</cp:revision>
  <dcterms:created xsi:type="dcterms:W3CDTF">2008-02-26T21:16:24Z</dcterms:created>
  <dcterms:modified xsi:type="dcterms:W3CDTF">2017-05-15T12:08:10Z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0x01010005EEE25F3B5D874D8C0D11769BF6CA42</vt:lpwstr>
  </property>
</Properties>
</file>